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24"/>
  </p:notesMasterIdLst>
  <p:sldIdLst>
    <p:sldId id="256" r:id="rId5"/>
    <p:sldId id="283" r:id="rId6"/>
    <p:sldId id="322" r:id="rId7"/>
    <p:sldId id="259" r:id="rId8"/>
    <p:sldId id="261" r:id="rId9"/>
    <p:sldId id="257" r:id="rId10"/>
    <p:sldId id="316" r:id="rId11"/>
    <p:sldId id="313" r:id="rId12"/>
    <p:sldId id="312" r:id="rId13"/>
    <p:sldId id="266" r:id="rId14"/>
    <p:sldId id="314" r:id="rId15"/>
    <p:sldId id="260" r:id="rId16"/>
    <p:sldId id="263" r:id="rId17"/>
    <p:sldId id="317" r:id="rId18"/>
    <p:sldId id="315" r:id="rId19"/>
    <p:sldId id="265" r:id="rId20"/>
    <p:sldId id="318" r:id="rId21"/>
    <p:sldId id="319" r:id="rId22"/>
    <p:sldId id="320" r:id="rId23"/>
  </p:sldIdLst>
  <p:sldSz cx="9144000" cy="5143500" type="screen16x9"/>
  <p:notesSz cx="6858000" cy="9144000"/>
  <p:embeddedFontLst>
    <p:embeddedFont>
      <p:font typeface="Aldrich" panose="020B0604020202020204" charset="0"/>
      <p:regular r:id="rId25"/>
    </p:embeddedFont>
    <p:embeddedFont>
      <p:font typeface="Amiko" panose="020B0604020202020204" charset="0"/>
      <p:regular r:id="rId26"/>
      <p:bold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Bebas Neue" panose="020B0606020202050201" pitchFamily="34" charset="0"/>
      <p:regular r:id="rId32"/>
    </p:embeddedFont>
    <p:embeddedFont>
      <p:font typeface="Corbel" panose="020B0503020204020204" pitchFamily="34" charset="0"/>
      <p:regular r:id="rId33"/>
      <p:bold r:id="rId34"/>
      <p:italic r:id="rId35"/>
      <p:boldItalic r:id="rId36"/>
    </p:embeddedFont>
    <p:embeddedFont>
      <p:font typeface="Nunito Light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AD7ABA-8CB4-455D-997A-AA613FFF27F8}" v="8" dt="2026-02-06T08:10:06.523"/>
    <p1510:client id="{243323DB-0F47-4055-9E8A-195F04A74034}" v="47" dt="2026-02-05T18:39:26.722"/>
    <p1510:client id="{5FD392A3-BA30-441A-BC75-32DDC3F22BF4}" v="35" dt="2026-02-05T18:38:52.944"/>
    <p1510:client id="{AACD3E3C-3489-4540-89DC-C703DBA0AFA7}" v="1" dt="2026-02-05T22:08:56.020"/>
  </p1510:revLst>
</p1510:revInfo>
</file>

<file path=ppt/tableStyles.xml><?xml version="1.0" encoding="utf-8"?>
<a:tblStyleLst xmlns:a="http://schemas.openxmlformats.org/drawingml/2006/main" def="{3376D0FB-290A-447D-8B20-107BC5DFC0BB}">
  <a:tblStyle styleId="{3376D0FB-290A-447D-8B20-107BC5DFC0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F01BAC-EAEE-46D4-898A-00D9412182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23754f6305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23754f6305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" name="Google Shape;22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" name="Google Shape;231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>
          <a:extLst>
            <a:ext uri="{FF2B5EF4-FFF2-40B4-BE49-F238E27FC236}">
              <a16:creationId xmlns:a16="http://schemas.microsoft.com/office/drawing/2014/main" id="{748DA714-0B0D-AB66-7D8A-D8FF100F8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20a23ac9eda_0_27708:notes">
            <a:extLst>
              <a:ext uri="{FF2B5EF4-FFF2-40B4-BE49-F238E27FC236}">
                <a16:creationId xmlns:a16="http://schemas.microsoft.com/office/drawing/2014/main" id="{75993528-F659-F5F0-C812-5BAD7CB0CB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20a23ac9eda_0_27708:notes">
            <a:extLst>
              <a:ext uri="{FF2B5EF4-FFF2-40B4-BE49-F238E27FC236}">
                <a16:creationId xmlns:a16="http://schemas.microsoft.com/office/drawing/2014/main" id="{4F817200-0B3B-4B69-CFBB-6D09CDF527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381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6D8E1D65-6C97-D972-C2A6-5BB4ECC54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CC278C7C-5618-C723-6966-D79141A320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5459E20C-0E24-7E2F-A5A9-7B9FE7B06C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191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8" name="Google Shape;2788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23754f63051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23754f63051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" name="Google Shape;224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38D0F0F5-38E7-F7C3-7CA6-2A9851484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B7F7EBCC-6C66-0740-2B54-7FBC3C90A2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8A2BC9F2-AC55-5C7E-658C-4AA3AC9B1E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483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80079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" name="Google Shape;2386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D5F60B2D-BA73-6A2F-E57F-1A3BFCFE0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8ED669BC-10E2-3D35-7B2A-52B7125C7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83C2BA6D-60BA-C721-B104-BB1D51F9A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07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78375" y="1545375"/>
            <a:ext cx="45225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78375" y="3353425"/>
            <a:ext cx="2679300" cy="658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 flipH="1">
            <a:off x="-898090" y="1273739"/>
            <a:ext cx="3061182" cy="669859"/>
            <a:chOff x="1858125" y="4081513"/>
            <a:chExt cx="1482700" cy="324450"/>
          </a:xfrm>
        </p:grpSpPr>
        <p:sp>
          <p:nvSpPr>
            <p:cNvPr id="12" name="Google Shape;12;p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5400000">
            <a:off x="4902500" y="14843"/>
            <a:ext cx="107692" cy="610821"/>
            <a:chOff x="5052300" y="-1560100"/>
            <a:chExt cx="53650" cy="304300"/>
          </a:xfrm>
        </p:grpSpPr>
        <p:sp>
          <p:nvSpPr>
            <p:cNvPr id="20" name="Google Shape;20;p2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8100000" flipH="1">
            <a:off x="424076" y="27949"/>
            <a:ext cx="46269" cy="485123"/>
            <a:chOff x="266100" y="1388638"/>
            <a:chExt cx="23050" cy="241675"/>
          </a:xfrm>
        </p:grpSpPr>
        <p:sp>
          <p:nvSpPr>
            <p:cNvPr id="30" name="Google Shape;30;p2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-7" y="4652064"/>
            <a:ext cx="2493920" cy="391323"/>
            <a:chOff x="1202525" y="4995863"/>
            <a:chExt cx="1242425" cy="194950"/>
          </a:xfrm>
        </p:grpSpPr>
        <p:sp>
          <p:nvSpPr>
            <p:cNvPr id="35" name="Google Shape;35;p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 flipH="1">
            <a:off x="-824241" y="3317800"/>
            <a:ext cx="1459310" cy="1155742"/>
            <a:chOff x="2615125" y="1853763"/>
            <a:chExt cx="1027900" cy="814075"/>
          </a:xfrm>
        </p:grpSpPr>
        <p:sp>
          <p:nvSpPr>
            <p:cNvPr id="45" name="Google Shape;45;p2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5325016" y="4769925"/>
            <a:ext cx="872453" cy="247044"/>
            <a:chOff x="1788000" y="2921988"/>
            <a:chExt cx="595775" cy="168700"/>
          </a:xfrm>
        </p:grpSpPr>
        <p:sp>
          <p:nvSpPr>
            <p:cNvPr id="50" name="Google Shape;50;p2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1485633" y="76216"/>
            <a:ext cx="3134979" cy="391304"/>
            <a:chOff x="584425" y="719288"/>
            <a:chExt cx="1551125" cy="193600"/>
          </a:xfrm>
        </p:grpSpPr>
        <p:sp>
          <p:nvSpPr>
            <p:cNvPr id="57" name="Google Shape;57;p2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2783126" y="4802466"/>
            <a:ext cx="1293956" cy="247048"/>
            <a:chOff x="4029725" y="2424788"/>
            <a:chExt cx="644625" cy="123075"/>
          </a:xfrm>
        </p:grpSpPr>
        <p:sp>
          <p:nvSpPr>
            <p:cNvPr id="72" name="Google Shape;72;p2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 rot="-5400000" flipH="1">
            <a:off x="4355899" y="4564011"/>
            <a:ext cx="166363" cy="723969"/>
            <a:chOff x="1270600" y="4032263"/>
            <a:chExt cx="82875" cy="360650"/>
          </a:xfrm>
        </p:grpSpPr>
        <p:sp>
          <p:nvSpPr>
            <p:cNvPr id="87" name="Google Shape;87;p2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3" name="Google Shape;1353;p22"/>
          <p:cNvSpPr txBox="1">
            <a:spLocks noGrp="1"/>
          </p:cNvSpPr>
          <p:nvPr>
            <p:ph type="body" idx="1"/>
          </p:nvPr>
        </p:nvSpPr>
        <p:spPr>
          <a:xfrm>
            <a:off x="720000" y="1497600"/>
            <a:ext cx="4236900" cy="24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B4E5"/>
              </a:buClr>
              <a:buSzPts val="1500"/>
              <a:buAutoNum type="arabicPeriod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354" name="Google Shape;1354;p22"/>
          <p:cNvGrpSpPr/>
          <p:nvPr/>
        </p:nvGrpSpPr>
        <p:grpSpPr>
          <a:xfrm rot="10800000" flipH="1">
            <a:off x="-498460" y="3983791"/>
            <a:ext cx="1211674" cy="1212158"/>
            <a:chOff x="2082888" y="2732413"/>
            <a:chExt cx="813750" cy="814075"/>
          </a:xfrm>
        </p:grpSpPr>
        <p:sp>
          <p:nvSpPr>
            <p:cNvPr id="1355" name="Google Shape;1355;p22"/>
            <p:cNvSpPr/>
            <p:nvPr/>
          </p:nvSpPr>
          <p:spPr>
            <a:xfrm>
              <a:off x="2082888" y="2732413"/>
              <a:ext cx="813750" cy="814075"/>
            </a:xfrm>
            <a:custGeom>
              <a:avLst/>
              <a:gdLst/>
              <a:ahLst/>
              <a:cxnLst/>
              <a:rect l="l" t="t" r="r" b="b"/>
              <a:pathLst>
                <a:path w="32550" h="32563" extrusionOk="0">
                  <a:moveTo>
                    <a:pt x="17327" y="2723"/>
                  </a:moveTo>
                  <a:lnTo>
                    <a:pt x="17561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9" y="5075"/>
                  </a:lnTo>
                  <a:lnTo>
                    <a:pt x="23239" y="6793"/>
                  </a:lnTo>
                  <a:cubicBezTo>
                    <a:pt x="24202" y="7508"/>
                    <a:pt x="25055" y="8347"/>
                    <a:pt x="25770" y="9310"/>
                  </a:cubicBezTo>
                  <a:lnTo>
                    <a:pt x="27489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3"/>
                    <a:pt x="27847" y="13779"/>
                    <a:pt x="27984" y="14989"/>
                  </a:cubicBezTo>
                  <a:lnTo>
                    <a:pt x="29840" y="15236"/>
                  </a:lnTo>
                  <a:lnTo>
                    <a:pt x="29840" y="17341"/>
                  </a:lnTo>
                  <a:lnTo>
                    <a:pt x="27984" y="17574"/>
                  </a:lnTo>
                  <a:cubicBezTo>
                    <a:pt x="27847" y="18784"/>
                    <a:pt x="27530" y="19953"/>
                    <a:pt x="27062" y="21026"/>
                  </a:cubicBezTo>
                  <a:lnTo>
                    <a:pt x="28547" y="22153"/>
                  </a:lnTo>
                  <a:lnTo>
                    <a:pt x="27489" y="23982"/>
                  </a:lnTo>
                  <a:lnTo>
                    <a:pt x="25770" y="23254"/>
                  </a:lnTo>
                  <a:cubicBezTo>
                    <a:pt x="25055" y="24216"/>
                    <a:pt x="24202" y="25069"/>
                    <a:pt x="23239" y="25769"/>
                  </a:cubicBezTo>
                  <a:lnTo>
                    <a:pt x="23969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61" y="27984"/>
                  </a:cubicBezTo>
                  <a:lnTo>
                    <a:pt x="17327" y="29854"/>
                  </a:lnTo>
                  <a:lnTo>
                    <a:pt x="15223" y="29854"/>
                  </a:lnTo>
                  <a:lnTo>
                    <a:pt x="14989" y="27984"/>
                  </a:lnTo>
                  <a:cubicBezTo>
                    <a:pt x="13766" y="27860"/>
                    <a:pt x="12610" y="27544"/>
                    <a:pt x="11538" y="27062"/>
                  </a:cubicBezTo>
                  <a:lnTo>
                    <a:pt x="10410" y="28561"/>
                  </a:lnTo>
                  <a:lnTo>
                    <a:pt x="8581" y="27502"/>
                  </a:lnTo>
                  <a:lnTo>
                    <a:pt x="9310" y="25769"/>
                  </a:lnTo>
                  <a:cubicBezTo>
                    <a:pt x="8348" y="25069"/>
                    <a:pt x="7495" y="24216"/>
                    <a:pt x="6780" y="23254"/>
                  </a:cubicBezTo>
                  <a:lnTo>
                    <a:pt x="5061" y="23982"/>
                  </a:lnTo>
                  <a:lnTo>
                    <a:pt x="4002" y="22153"/>
                  </a:lnTo>
                  <a:lnTo>
                    <a:pt x="5487" y="21026"/>
                  </a:lnTo>
                  <a:cubicBezTo>
                    <a:pt x="5020" y="19953"/>
                    <a:pt x="4703" y="18784"/>
                    <a:pt x="4566" y="17574"/>
                  </a:cubicBezTo>
                  <a:lnTo>
                    <a:pt x="2710" y="17341"/>
                  </a:lnTo>
                  <a:lnTo>
                    <a:pt x="2710" y="15236"/>
                  </a:lnTo>
                  <a:lnTo>
                    <a:pt x="4566" y="14989"/>
                  </a:lnTo>
                  <a:cubicBezTo>
                    <a:pt x="4703" y="13779"/>
                    <a:pt x="5020" y="12623"/>
                    <a:pt x="5487" y="11551"/>
                  </a:cubicBezTo>
                  <a:lnTo>
                    <a:pt x="4002" y="10423"/>
                  </a:lnTo>
                  <a:lnTo>
                    <a:pt x="5061" y="8595"/>
                  </a:lnTo>
                  <a:lnTo>
                    <a:pt x="6780" y="9310"/>
                  </a:lnTo>
                  <a:cubicBezTo>
                    <a:pt x="7495" y="8347"/>
                    <a:pt x="8348" y="7508"/>
                    <a:pt x="9310" y="6793"/>
                  </a:cubicBezTo>
                  <a:lnTo>
                    <a:pt x="8581" y="5075"/>
                  </a:lnTo>
                  <a:lnTo>
                    <a:pt x="10410" y="4015"/>
                  </a:lnTo>
                  <a:lnTo>
                    <a:pt x="11538" y="5500"/>
                  </a:lnTo>
                  <a:cubicBezTo>
                    <a:pt x="12610" y="5033"/>
                    <a:pt x="13766" y="4717"/>
                    <a:pt x="14989" y="4580"/>
                  </a:cubicBezTo>
                  <a:lnTo>
                    <a:pt x="15223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5261" y="32562"/>
                    <a:pt x="32549" y="25274"/>
                    <a:pt x="32549" y="16281"/>
                  </a:cubicBezTo>
                  <a:cubicBezTo>
                    <a:pt x="32549" y="7288"/>
                    <a:pt x="25261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2"/>
            <p:cNvSpPr/>
            <p:nvPr/>
          </p:nvSpPr>
          <p:spPr>
            <a:xfrm>
              <a:off x="2249263" y="2900838"/>
              <a:ext cx="481675" cy="481675"/>
            </a:xfrm>
            <a:custGeom>
              <a:avLst/>
              <a:gdLst/>
              <a:ahLst/>
              <a:cxnLst/>
              <a:rect l="l" t="t" r="r" b="b"/>
              <a:pathLst>
                <a:path w="19267" h="19267" extrusionOk="0">
                  <a:moveTo>
                    <a:pt x="8884" y="1"/>
                  </a:moveTo>
                  <a:lnTo>
                    <a:pt x="8636" y="1913"/>
                  </a:lnTo>
                  <a:cubicBezTo>
                    <a:pt x="7936" y="1995"/>
                    <a:pt x="7261" y="2174"/>
                    <a:pt x="6629" y="2449"/>
                  </a:cubicBezTo>
                  <a:lnTo>
                    <a:pt x="5460" y="909"/>
                  </a:lnTo>
                  <a:lnTo>
                    <a:pt x="4168" y="1665"/>
                  </a:lnTo>
                  <a:lnTo>
                    <a:pt x="4910" y="3439"/>
                  </a:lnTo>
                  <a:cubicBezTo>
                    <a:pt x="4360" y="3866"/>
                    <a:pt x="3865" y="4361"/>
                    <a:pt x="3438" y="4911"/>
                  </a:cubicBezTo>
                  <a:lnTo>
                    <a:pt x="1665" y="4168"/>
                  </a:lnTo>
                  <a:lnTo>
                    <a:pt x="908" y="5461"/>
                  </a:lnTo>
                  <a:lnTo>
                    <a:pt x="2448" y="6629"/>
                  </a:lnTo>
                  <a:cubicBezTo>
                    <a:pt x="2173" y="7262"/>
                    <a:pt x="1995" y="7936"/>
                    <a:pt x="1913" y="8637"/>
                  </a:cubicBezTo>
                  <a:lnTo>
                    <a:pt x="1" y="8884"/>
                  </a:lnTo>
                  <a:lnTo>
                    <a:pt x="1" y="10384"/>
                  </a:lnTo>
                  <a:lnTo>
                    <a:pt x="1913" y="10617"/>
                  </a:lnTo>
                  <a:cubicBezTo>
                    <a:pt x="1995" y="11332"/>
                    <a:pt x="2173" y="12006"/>
                    <a:pt x="2448" y="12639"/>
                  </a:cubicBezTo>
                  <a:lnTo>
                    <a:pt x="908" y="13794"/>
                  </a:lnTo>
                  <a:lnTo>
                    <a:pt x="1665" y="15100"/>
                  </a:lnTo>
                  <a:lnTo>
                    <a:pt x="3438" y="14344"/>
                  </a:lnTo>
                  <a:cubicBezTo>
                    <a:pt x="3865" y="14907"/>
                    <a:pt x="4360" y="15402"/>
                    <a:pt x="4910" y="15829"/>
                  </a:cubicBezTo>
                  <a:lnTo>
                    <a:pt x="4168" y="17602"/>
                  </a:lnTo>
                  <a:lnTo>
                    <a:pt x="5460" y="18345"/>
                  </a:lnTo>
                  <a:lnTo>
                    <a:pt x="6629" y="16819"/>
                  </a:lnTo>
                  <a:cubicBezTo>
                    <a:pt x="7261" y="17080"/>
                    <a:pt x="7936" y="17259"/>
                    <a:pt x="8636" y="17355"/>
                  </a:cubicBezTo>
                  <a:lnTo>
                    <a:pt x="8884" y="19267"/>
                  </a:lnTo>
                  <a:lnTo>
                    <a:pt x="10383" y="19267"/>
                  </a:lnTo>
                  <a:lnTo>
                    <a:pt x="10617" y="17355"/>
                  </a:lnTo>
                  <a:cubicBezTo>
                    <a:pt x="11332" y="17259"/>
                    <a:pt x="12006" y="17080"/>
                    <a:pt x="12638" y="16819"/>
                  </a:cubicBezTo>
                  <a:lnTo>
                    <a:pt x="13794" y="18345"/>
                  </a:lnTo>
                  <a:lnTo>
                    <a:pt x="15099" y="17602"/>
                  </a:lnTo>
                  <a:lnTo>
                    <a:pt x="14344" y="15829"/>
                  </a:lnTo>
                  <a:cubicBezTo>
                    <a:pt x="14907" y="15402"/>
                    <a:pt x="15402" y="14907"/>
                    <a:pt x="15829" y="14344"/>
                  </a:cubicBezTo>
                  <a:lnTo>
                    <a:pt x="17602" y="15100"/>
                  </a:lnTo>
                  <a:lnTo>
                    <a:pt x="18345" y="13794"/>
                  </a:lnTo>
                  <a:lnTo>
                    <a:pt x="16819" y="12639"/>
                  </a:lnTo>
                  <a:cubicBezTo>
                    <a:pt x="17079" y="12006"/>
                    <a:pt x="17259" y="11332"/>
                    <a:pt x="17354" y="10617"/>
                  </a:cubicBezTo>
                  <a:lnTo>
                    <a:pt x="19266" y="10384"/>
                  </a:lnTo>
                  <a:lnTo>
                    <a:pt x="19266" y="8884"/>
                  </a:lnTo>
                  <a:lnTo>
                    <a:pt x="17354" y="8637"/>
                  </a:lnTo>
                  <a:cubicBezTo>
                    <a:pt x="17259" y="7936"/>
                    <a:pt x="17079" y="7262"/>
                    <a:pt x="16819" y="6629"/>
                  </a:cubicBezTo>
                  <a:lnTo>
                    <a:pt x="18345" y="5461"/>
                  </a:lnTo>
                  <a:lnTo>
                    <a:pt x="17602" y="4168"/>
                  </a:lnTo>
                  <a:lnTo>
                    <a:pt x="15829" y="4911"/>
                  </a:lnTo>
                  <a:cubicBezTo>
                    <a:pt x="15402" y="4361"/>
                    <a:pt x="14907" y="3866"/>
                    <a:pt x="14344" y="3439"/>
                  </a:cubicBezTo>
                  <a:lnTo>
                    <a:pt x="15099" y="1665"/>
                  </a:lnTo>
                  <a:lnTo>
                    <a:pt x="13794" y="909"/>
                  </a:lnTo>
                  <a:lnTo>
                    <a:pt x="12638" y="2449"/>
                  </a:lnTo>
                  <a:cubicBezTo>
                    <a:pt x="12006" y="2174"/>
                    <a:pt x="11332" y="1995"/>
                    <a:pt x="10617" y="1913"/>
                  </a:cubicBezTo>
                  <a:lnTo>
                    <a:pt x="103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2"/>
            <p:cNvSpPr/>
            <p:nvPr/>
          </p:nvSpPr>
          <p:spPr>
            <a:xfrm>
              <a:off x="2351038" y="2993663"/>
              <a:ext cx="277100" cy="277125"/>
            </a:xfrm>
            <a:custGeom>
              <a:avLst/>
              <a:gdLst/>
              <a:ahLst/>
              <a:cxnLst/>
              <a:rect l="l" t="t" r="r" b="b"/>
              <a:pathLst>
                <a:path w="11084" h="11085" extrusionOk="0">
                  <a:moveTo>
                    <a:pt x="5542" y="1"/>
                  </a:moveTo>
                  <a:cubicBezTo>
                    <a:pt x="2475" y="1"/>
                    <a:pt x="0" y="2490"/>
                    <a:pt x="0" y="5543"/>
                  </a:cubicBezTo>
                  <a:cubicBezTo>
                    <a:pt x="0" y="8609"/>
                    <a:pt x="2475" y="11084"/>
                    <a:pt x="5542" y="11084"/>
                  </a:cubicBezTo>
                  <a:cubicBezTo>
                    <a:pt x="8595" y="11084"/>
                    <a:pt x="11083" y="8609"/>
                    <a:pt x="11083" y="5543"/>
                  </a:cubicBezTo>
                  <a:cubicBezTo>
                    <a:pt x="11083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2"/>
            <p:cNvSpPr/>
            <p:nvPr/>
          </p:nvSpPr>
          <p:spPr>
            <a:xfrm>
              <a:off x="2364438" y="300708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2" y="1"/>
                    <a:pt x="1" y="2241"/>
                    <a:pt x="1" y="5006"/>
                  </a:cubicBezTo>
                  <a:cubicBezTo>
                    <a:pt x="1" y="7769"/>
                    <a:pt x="2242" y="10011"/>
                    <a:pt x="5006" y="10011"/>
                  </a:cubicBezTo>
                  <a:cubicBezTo>
                    <a:pt x="7770" y="10011"/>
                    <a:pt x="10012" y="7769"/>
                    <a:pt x="10012" y="5006"/>
                  </a:cubicBezTo>
                  <a:cubicBezTo>
                    <a:pt x="10012" y="2241"/>
                    <a:pt x="7770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2"/>
          <p:cNvGrpSpPr/>
          <p:nvPr/>
        </p:nvGrpSpPr>
        <p:grpSpPr>
          <a:xfrm rot="10800000" flipH="1">
            <a:off x="8430765" y="3310479"/>
            <a:ext cx="1211674" cy="1212158"/>
            <a:chOff x="2082888" y="2732413"/>
            <a:chExt cx="813750" cy="814075"/>
          </a:xfrm>
        </p:grpSpPr>
        <p:sp>
          <p:nvSpPr>
            <p:cNvPr id="1360" name="Google Shape;1360;p22"/>
            <p:cNvSpPr/>
            <p:nvPr/>
          </p:nvSpPr>
          <p:spPr>
            <a:xfrm>
              <a:off x="2082888" y="2732413"/>
              <a:ext cx="813750" cy="814075"/>
            </a:xfrm>
            <a:custGeom>
              <a:avLst/>
              <a:gdLst/>
              <a:ahLst/>
              <a:cxnLst/>
              <a:rect l="l" t="t" r="r" b="b"/>
              <a:pathLst>
                <a:path w="32550" h="32563" extrusionOk="0">
                  <a:moveTo>
                    <a:pt x="17327" y="2723"/>
                  </a:moveTo>
                  <a:lnTo>
                    <a:pt x="17561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9" y="5075"/>
                  </a:lnTo>
                  <a:lnTo>
                    <a:pt x="23239" y="6793"/>
                  </a:lnTo>
                  <a:cubicBezTo>
                    <a:pt x="24202" y="7508"/>
                    <a:pt x="25055" y="8347"/>
                    <a:pt x="25770" y="9310"/>
                  </a:cubicBezTo>
                  <a:lnTo>
                    <a:pt x="27489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3"/>
                    <a:pt x="27847" y="13779"/>
                    <a:pt x="27984" y="14989"/>
                  </a:cubicBezTo>
                  <a:lnTo>
                    <a:pt x="29840" y="15236"/>
                  </a:lnTo>
                  <a:lnTo>
                    <a:pt x="29840" y="17341"/>
                  </a:lnTo>
                  <a:lnTo>
                    <a:pt x="27984" y="17574"/>
                  </a:lnTo>
                  <a:cubicBezTo>
                    <a:pt x="27847" y="18784"/>
                    <a:pt x="27530" y="19953"/>
                    <a:pt x="27062" y="21026"/>
                  </a:cubicBezTo>
                  <a:lnTo>
                    <a:pt x="28547" y="22153"/>
                  </a:lnTo>
                  <a:lnTo>
                    <a:pt x="27489" y="23982"/>
                  </a:lnTo>
                  <a:lnTo>
                    <a:pt x="25770" y="23254"/>
                  </a:lnTo>
                  <a:cubicBezTo>
                    <a:pt x="25055" y="24216"/>
                    <a:pt x="24202" y="25069"/>
                    <a:pt x="23239" y="25769"/>
                  </a:cubicBezTo>
                  <a:lnTo>
                    <a:pt x="23969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61" y="27984"/>
                  </a:cubicBezTo>
                  <a:lnTo>
                    <a:pt x="17327" y="29854"/>
                  </a:lnTo>
                  <a:lnTo>
                    <a:pt x="15223" y="29854"/>
                  </a:lnTo>
                  <a:lnTo>
                    <a:pt x="14989" y="27984"/>
                  </a:lnTo>
                  <a:cubicBezTo>
                    <a:pt x="13766" y="27860"/>
                    <a:pt x="12610" y="27544"/>
                    <a:pt x="11538" y="27062"/>
                  </a:cubicBezTo>
                  <a:lnTo>
                    <a:pt x="10410" y="28561"/>
                  </a:lnTo>
                  <a:lnTo>
                    <a:pt x="8581" y="27502"/>
                  </a:lnTo>
                  <a:lnTo>
                    <a:pt x="9310" y="25769"/>
                  </a:lnTo>
                  <a:cubicBezTo>
                    <a:pt x="8348" y="25069"/>
                    <a:pt x="7495" y="24216"/>
                    <a:pt x="6780" y="23254"/>
                  </a:cubicBezTo>
                  <a:lnTo>
                    <a:pt x="5061" y="23982"/>
                  </a:lnTo>
                  <a:lnTo>
                    <a:pt x="4002" y="22153"/>
                  </a:lnTo>
                  <a:lnTo>
                    <a:pt x="5487" y="21026"/>
                  </a:lnTo>
                  <a:cubicBezTo>
                    <a:pt x="5020" y="19953"/>
                    <a:pt x="4703" y="18784"/>
                    <a:pt x="4566" y="17574"/>
                  </a:cubicBezTo>
                  <a:lnTo>
                    <a:pt x="2710" y="17341"/>
                  </a:lnTo>
                  <a:lnTo>
                    <a:pt x="2710" y="15236"/>
                  </a:lnTo>
                  <a:lnTo>
                    <a:pt x="4566" y="14989"/>
                  </a:lnTo>
                  <a:cubicBezTo>
                    <a:pt x="4703" y="13779"/>
                    <a:pt x="5020" y="12623"/>
                    <a:pt x="5487" y="11551"/>
                  </a:cubicBezTo>
                  <a:lnTo>
                    <a:pt x="4002" y="10423"/>
                  </a:lnTo>
                  <a:lnTo>
                    <a:pt x="5061" y="8595"/>
                  </a:lnTo>
                  <a:lnTo>
                    <a:pt x="6780" y="9310"/>
                  </a:lnTo>
                  <a:cubicBezTo>
                    <a:pt x="7495" y="8347"/>
                    <a:pt x="8348" y="7508"/>
                    <a:pt x="9310" y="6793"/>
                  </a:cubicBezTo>
                  <a:lnTo>
                    <a:pt x="8581" y="5075"/>
                  </a:lnTo>
                  <a:lnTo>
                    <a:pt x="10410" y="4015"/>
                  </a:lnTo>
                  <a:lnTo>
                    <a:pt x="11538" y="5500"/>
                  </a:lnTo>
                  <a:cubicBezTo>
                    <a:pt x="12610" y="5033"/>
                    <a:pt x="13766" y="4717"/>
                    <a:pt x="14989" y="4580"/>
                  </a:cubicBezTo>
                  <a:lnTo>
                    <a:pt x="15223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5261" y="32562"/>
                    <a:pt x="32549" y="25274"/>
                    <a:pt x="32549" y="16281"/>
                  </a:cubicBezTo>
                  <a:cubicBezTo>
                    <a:pt x="32549" y="7288"/>
                    <a:pt x="25261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2"/>
            <p:cNvSpPr/>
            <p:nvPr/>
          </p:nvSpPr>
          <p:spPr>
            <a:xfrm>
              <a:off x="2249263" y="2900838"/>
              <a:ext cx="481675" cy="481675"/>
            </a:xfrm>
            <a:custGeom>
              <a:avLst/>
              <a:gdLst/>
              <a:ahLst/>
              <a:cxnLst/>
              <a:rect l="l" t="t" r="r" b="b"/>
              <a:pathLst>
                <a:path w="19267" h="19267" extrusionOk="0">
                  <a:moveTo>
                    <a:pt x="8884" y="1"/>
                  </a:moveTo>
                  <a:lnTo>
                    <a:pt x="8636" y="1913"/>
                  </a:lnTo>
                  <a:cubicBezTo>
                    <a:pt x="7936" y="1995"/>
                    <a:pt x="7261" y="2174"/>
                    <a:pt x="6629" y="2449"/>
                  </a:cubicBezTo>
                  <a:lnTo>
                    <a:pt x="5460" y="909"/>
                  </a:lnTo>
                  <a:lnTo>
                    <a:pt x="4168" y="1665"/>
                  </a:lnTo>
                  <a:lnTo>
                    <a:pt x="4910" y="3439"/>
                  </a:lnTo>
                  <a:cubicBezTo>
                    <a:pt x="4360" y="3866"/>
                    <a:pt x="3865" y="4361"/>
                    <a:pt x="3438" y="4911"/>
                  </a:cubicBezTo>
                  <a:lnTo>
                    <a:pt x="1665" y="4168"/>
                  </a:lnTo>
                  <a:lnTo>
                    <a:pt x="908" y="5461"/>
                  </a:lnTo>
                  <a:lnTo>
                    <a:pt x="2448" y="6629"/>
                  </a:lnTo>
                  <a:cubicBezTo>
                    <a:pt x="2173" y="7262"/>
                    <a:pt x="1995" y="7936"/>
                    <a:pt x="1913" y="8637"/>
                  </a:cubicBezTo>
                  <a:lnTo>
                    <a:pt x="1" y="8884"/>
                  </a:lnTo>
                  <a:lnTo>
                    <a:pt x="1" y="10384"/>
                  </a:lnTo>
                  <a:lnTo>
                    <a:pt x="1913" y="10617"/>
                  </a:lnTo>
                  <a:cubicBezTo>
                    <a:pt x="1995" y="11332"/>
                    <a:pt x="2173" y="12006"/>
                    <a:pt x="2448" y="12639"/>
                  </a:cubicBezTo>
                  <a:lnTo>
                    <a:pt x="908" y="13794"/>
                  </a:lnTo>
                  <a:lnTo>
                    <a:pt x="1665" y="15100"/>
                  </a:lnTo>
                  <a:lnTo>
                    <a:pt x="3438" y="14344"/>
                  </a:lnTo>
                  <a:cubicBezTo>
                    <a:pt x="3865" y="14907"/>
                    <a:pt x="4360" y="15402"/>
                    <a:pt x="4910" y="15829"/>
                  </a:cubicBezTo>
                  <a:lnTo>
                    <a:pt x="4168" y="17602"/>
                  </a:lnTo>
                  <a:lnTo>
                    <a:pt x="5460" y="18345"/>
                  </a:lnTo>
                  <a:lnTo>
                    <a:pt x="6629" y="16819"/>
                  </a:lnTo>
                  <a:cubicBezTo>
                    <a:pt x="7261" y="17080"/>
                    <a:pt x="7936" y="17259"/>
                    <a:pt x="8636" y="17355"/>
                  </a:cubicBezTo>
                  <a:lnTo>
                    <a:pt x="8884" y="19267"/>
                  </a:lnTo>
                  <a:lnTo>
                    <a:pt x="10383" y="19267"/>
                  </a:lnTo>
                  <a:lnTo>
                    <a:pt x="10617" y="17355"/>
                  </a:lnTo>
                  <a:cubicBezTo>
                    <a:pt x="11332" y="17259"/>
                    <a:pt x="12006" y="17080"/>
                    <a:pt x="12638" y="16819"/>
                  </a:cubicBezTo>
                  <a:lnTo>
                    <a:pt x="13794" y="18345"/>
                  </a:lnTo>
                  <a:lnTo>
                    <a:pt x="15099" y="17602"/>
                  </a:lnTo>
                  <a:lnTo>
                    <a:pt x="14344" y="15829"/>
                  </a:lnTo>
                  <a:cubicBezTo>
                    <a:pt x="14907" y="15402"/>
                    <a:pt x="15402" y="14907"/>
                    <a:pt x="15829" y="14344"/>
                  </a:cubicBezTo>
                  <a:lnTo>
                    <a:pt x="17602" y="15100"/>
                  </a:lnTo>
                  <a:lnTo>
                    <a:pt x="18345" y="13794"/>
                  </a:lnTo>
                  <a:lnTo>
                    <a:pt x="16819" y="12639"/>
                  </a:lnTo>
                  <a:cubicBezTo>
                    <a:pt x="17079" y="12006"/>
                    <a:pt x="17259" y="11332"/>
                    <a:pt x="17354" y="10617"/>
                  </a:cubicBezTo>
                  <a:lnTo>
                    <a:pt x="19266" y="10384"/>
                  </a:lnTo>
                  <a:lnTo>
                    <a:pt x="19266" y="8884"/>
                  </a:lnTo>
                  <a:lnTo>
                    <a:pt x="17354" y="8637"/>
                  </a:lnTo>
                  <a:cubicBezTo>
                    <a:pt x="17259" y="7936"/>
                    <a:pt x="17079" y="7262"/>
                    <a:pt x="16819" y="6629"/>
                  </a:cubicBezTo>
                  <a:lnTo>
                    <a:pt x="18345" y="5461"/>
                  </a:lnTo>
                  <a:lnTo>
                    <a:pt x="17602" y="4168"/>
                  </a:lnTo>
                  <a:lnTo>
                    <a:pt x="15829" y="4911"/>
                  </a:lnTo>
                  <a:cubicBezTo>
                    <a:pt x="15402" y="4361"/>
                    <a:pt x="14907" y="3866"/>
                    <a:pt x="14344" y="3439"/>
                  </a:cubicBezTo>
                  <a:lnTo>
                    <a:pt x="15099" y="1665"/>
                  </a:lnTo>
                  <a:lnTo>
                    <a:pt x="13794" y="909"/>
                  </a:lnTo>
                  <a:lnTo>
                    <a:pt x="12638" y="2449"/>
                  </a:lnTo>
                  <a:cubicBezTo>
                    <a:pt x="12006" y="2174"/>
                    <a:pt x="11332" y="1995"/>
                    <a:pt x="10617" y="1913"/>
                  </a:cubicBezTo>
                  <a:lnTo>
                    <a:pt x="103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2"/>
            <p:cNvSpPr/>
            <p:nvPr/>
          </p:nvSpPr>
          <p:spPr>
            <a:xfrm>
              <a:off x="2351038" y="2993663"/>
              <a:ext cx="277100" cy="277125"/>
            </a:xfrm>
            <a:custGeom>
              <a:avLst/>
              <a:gdLst/>
              <a:ahLst/>
              <a:cxnLst/>
              <a:rect l="l" t="t" r="r" b="b"/>
              <a:pathLst>
                <a:path w="11084" h="11085" extrusionOk="0">
                  <a:moveTo>
                    <a:pt x="5542" y="1"/>
                  </a:moveTo>
                  <a:cubicBezTo>
                    <a:pt x="2475" y="1"/>
                    <a:pt x="0" y="2490"/>
                    <a:pt x="0" y="5543"/>
                  </a:cubicBezTo>
                  <a:cubicBezTo>
                    <a:pt x="0" y="8609"/>
                    <a:pt x="2475" y="11084"/>
                    <a:pt x="5542" y="11084"/>
                  </a:cubicBezTo>
                  <a:cubicBezTo>
                    <a:pt x="8595" y="11084"/>
                    <a:pt x="11083" y="8609"/>
                    <a:pt x="11083" y="5543"/>
                  </a:cubicBezTo>
                  <a:cubicBezTo>
                    <a:pt x="11083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2"/>
            <p:cNvSpPr/>
            <p:nvPr/>
          </p:nvSpPr>
          <p:spPr>
            <a:xfrm>
              <a:off x="2364438" y="300708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2" y="1"/>
                    <a:pt x="1" y="2241"/>
                    <a:pt x="1" y="5006"/>
                  </a:cubicBezTo>
                  <a:cubicBezTo>
                    <a:pt x="1" y="7769"/>
                    <a:pt x="2242" y="10011"/>
                    <a:pt x="5006" y="10011"/>
                  </a:cubicBezTo>
                  <a:cubicBezTo>
                    <a:pt x="7770" y="10011"/>
                    <a:pt x="10012" y="7769"/>
                    <a:pt x="10012" y="5006"/>
                  </a:cubicBezTo>
                  <a:cubicBezTo>
                    <a:pt x="10012" y="2241"/>
                    <a:pt x="7770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2"/>
          <p:cNvGrpSpPr/>
          <p:nvPr/>
        </p:nvGrpSpPr>
        <p:grpSpPr>
          <a:xfrm rot="5400000" flipH="1">
            <a:off x="-27294" y="1339918"/>
            <a:ext cx="1040685" cy="140812"/>
            <a:chOff x="3541575" y="3743138"/>
            <a:chExt cx="518450" cy="70150"/>
          </a:xfrm>
        </p:grpSpPr>
        <p:sp>
          <p:nvSpPr>
            <p:cNvPr id="1365" name="Google Shape;1365;p22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2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2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2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22"/>
          <p:cNvGrpSpPr/>
          <p:nvPr/>
        </p:nvGrpSpPr>
        <p:grpSpPr>
          <a:xfrm>
            <a:off x="119088" y="141487"/>
            <a:ext cx="1433238" cy="748498"/>
            <a:chOff x="2114900" y="3510863"/>
            <a:chExt cx="573800" cy="299675"/>
          </a:xfrm>
        </p:grpSpPr>
        <p:sp>
          <p:nvSpPr>
            <p:cNvPr id="1371" name="Google Shape;1371;p22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2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2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2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2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2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2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22"/>
          <p:cNvGrpSpPr/>
          <p:nvPr/>
        </p:nvGrpSpPr>
        <p:grpSpPr>
          <a:xfrm rot="-5400000" flipH="1">
            <a:off x="173169" y="3425896"/>
            <a:ext cx="465142" cy="315397"/>
            <a:chOff x="1602350" y="3347138"/>
            <a:chExt cx="231725" cy="157125"/>
          </a:xfrm>
        </p:grpSpPr>
        <p:sp>
          <p:nvSpPr>
            <p:cNvPr id="1380" name="Google Shape;1380;p22"/>
            <p:cNvSpPr/>
            <p:nvPr/>
          </p:nvSpPr>
          <p:spPr>
            <a:xfrm>
              <a:off x="1753625" y="3424488"/>
              <a:ext cx="68075" cy="67725"/>
            </a:xfrm>
            <a:custGeom>
              <a:avLst/>
              <a:gdLst/>
              <a:ahLst/>
              <a:cxnLst/>
              <a:rect l="l" t="t" r="r" b="b"/>
              <a:pathLst>
                <a:path w="2723" h="2709" extrusionOk="0">
                  <a:moveTo>
                    <a:pt x="1375" y="233"/>
                  </a:moveTo>
                  <a:cubicBezTo>
                    <a:pt x="1678" y="248"/>
                    <a:pt x="1953" y="358"/>
                    <a:pt x="2158" y="578"/>
                  </a:cubicBezTo>
                  <a:cubicBezTo>
                    <a:pt x="2365" y="783"/>
                    <a:pt x="2475" y="1073"/>
                    <a:pt x="2475" y="1361"/>
                  </a:cubicBezTo>
                  <a:cubicBezTo>
                    <a:pt x="2475" y="1663"/>
                    <a:pt x="2351" y="1938"/>
                    <a:pt x="2131" y="2145"/>
                  </a:cubicBezTo>
                  <a:cubicBezTo>
                    <a:pt x="1925" y="2351"/>
                    <a:pt x="1636" y="2461"/>
                    <a:pt x="1348" y="2461"/>
                  </a:cubicBezTo>
                  <a:cubicBezTo>
                    <a:pt x="728" y="2461"/>
                    <a:pt x="233" y="1953"/>
                    <a:pt x="248" y="1333"/>
                  </a:cubicBezTo>
                  <a:cubicBezTo>
                    <a:pt x="261" y="728"/>
                    <a:pt x="756" y="233"/>
                    <a:pt x="1361" y="233"/>
                  </a:cubicBezTo>
                  <a:close/>
                  <a:moveTo>
                    <a:pt x="1375" y="0"/>
                  </a:moveTo>
                  <a:cubicBezTo>
                    <a:pt x="1018" y="0"/>
                    <a:pt x="673" y="123"/>
                    <a:pt x="413" y="385"/>
                  </a:cubicBezTo>
                  <a:cubicBezTo>
                    <a:pt x="151" y="633"/>
                    <a:pt x="13" y="976"/>
                    <a:pt x="0" y="1333"/>
                  </a:cubicBezTo>
                  <a:cubicBezTo>
                    <a:pt x="0" y="2076"/>
                    <a:pt x="591" y="2695"/>
                    <a:pt x="1348" y="2708"/>
                  </a:cubicBezTo>
                  <a:lnTo>
                    <a:pt x="1361" y="2708"/>
                  </a:lnTo>
                  <a:cubicBezTo>
                    <a:pt x="1718" y="2708"/>
                    <a:pt x="2048" y="2571"/>
                    <a:pt x="2310" y="2323"/>
                  </a:cubicBezTo>
                  <a:cubicBezTo>
                    <a:pt x="2558" y="2076"/>
                    <a:pt x="2709" y="1733"/>
                    <a:pt x="2709" y="1375"/>
                  </a:cubicBezTo>
                  <a:cubicBezTo>
                    <a:pt x="2723" y="1003"/>
                    <a:pt x="2585" y="673"/>
                    <a:pt x="2323" y="413"/>
                  </a:cubicBezTo>
                  <a:cubicBezTo>
                    <a:pt x="2076" y="151"/>
                    <a:pt x="1746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2"/>
            <p:cNvSpPr/>
            <p:nvPr/>
          </p:nvSpPr>
          <p:spPr>
            <a:xfrm>
              <a:off x="1781125" y="3451988"/>
              <a:ext cx="12725" cy="12725"/>
            </a:xfrm>
            <a:custGeom>
              <a:avLst/>
              <a:gdLst/>
              <a:ahLst/>
              <a:cxnLst/>
              <a:rect l="l" t="t" r="r" b="b"/>
              <a:pathLst>
                <a:path w="509" h="509" extrusionOk="0">
                  <a:moveTo>
                    <a:pt x="261" y="0"/>
                  </a:moveTo>
                  <a:cubicBezTo>
                    <a:pt x="123" y="0"/>
                    <a:pt x="13" y="110"/>
                    <a:pt x="13" y="248"/>
                  </a:cubicBezTo>
                  <a:cubicBezTo>
                    <a:pt x="0" y="385"/>
                    <a:pt x="123" y="508"/>
                    <a:pt x="261" y="508"/>
                  </a:cubicBezTo>
                  <a:cubicBezTo>
                    <a:pt x="398" y="508"/>
                    <a:pt x="508" y="398"/>
                    <a:pt x="508" y="261"/>
                  </a:cubicBezTo>
                  <a:cubicBezTo>
                    <a:pt x="508" y="110"/>
                    <a:pt x="398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2"/>
            <p:cNvSpPr/>
            <p:nvPr/>
          </p:nvSpPr>
          <p:spPr>
            <a:xfrm>
              <a:off x="1778375" y="3448863"/>
              <a:ext cx="18575" cy="18600"/>
            </a:xfrm>
            <a:custGeom>
              <a:avLst/>
              <a:gdLst/>
              <a:ahLst/>
              <a:cxnLst/>
              <a:rect l="l" t="t" r="r" b="b"/>
              <a:pathLst>
                <a:path w="743" h="744" extrusionOk="0">
                  <a:moveTo>
                    <a:pt x="371" y="248"/>
                  </a:moveTo>
                  <a:cubicBezTo>
                    <a:pt x="413" y="248"/>
                    <a:pt x="440" y="263"/>
                    <a:pt x="468" y="290"/>
                  </a:cubicBezTo>
                  <a:cubicBezTo>
                    <a:pt x="495" y="303"/>
                    <a:pt x="508" y="345"/>
                    <a:pt x="508" y="373"/>
                  </a:cubicBezTo>
                  <a:cubicBezTo>
                    <a:pt x="508" y="413"/>
                    <a:pt x="495" y="441"/>
                    <a:pt x="468" y="468"/>
                  </a:cubicBezTo>
                  <a:cubicBezTo>
                    <a:pt x="440" y="496"/>
                    <a:pt x="385" y="510"/>
                    <a:pt x="371" y="510"/>
                  </a:cubicBezTo>
                  <a:cubicBezTo>
                    <a:pt x="330" y="510"/>
                    <a:pt x="303" y="496"/>
                    <a:pt x="275" y="468"/>
                  </a:cubicBezTo>
                  <a:cubicBezTo>
                    <a:pt x="248" y="441"/>
                    <a:pt x="233" y="413"/>
                    <a:pt x="233" y="373"/>
                  </a:cubicBezTo>
                  <a:cubicBezTo>
                    <a:pt x="233" y="345"/>
                    <a:pt x="248" y="303"/>
                    <a:pt x="275" y="276"/>
                  </a:cubicBezTo>
                  <a:cubicBezTo>
                    <a:pt x="303" y="263"/>
                    <a:pt x="330" y="248"/>
                    <a:pt x="371" y="248"/>
                  </a:cubicBezTo>
                  <a:close/>
                  <a:moveTo>
                    <a:pt x="371" y="1"/>
                  </a:moveTo>
                  <a:cubicBezTo>
                    <a:pt x="275" y="1"/>
                    <a:pt x="178" y="43"/>
                    <a:pt x="110" y="111"/>
                  </a:cubicBezTo>
                  <a:cubicBezTo>
                    <a:pt x="41" y="180"/>
                    <a:pt x="0" y="276"/>
                    <a:pt x="0" y="373"/>
                  </a:cubicBezTo>
                  <a:cubicBezTo>
                    <a:pt x="0" y="468"/>
                    <a:pt x="28" y="565"/>
                    <a:pt x="110" y="633"/>
                  </a:cubicBezTo>
                  <a:cubicBezTo>
                    <a:pt x="178" y="703"/>
                    <a:pt x="261" y="743"/>
                    <a:pt x="371" y="743"/>
                  </a:cubicBezTo>
                  <a:cubicBezTo>
                    <a:pt x="468" y="743"/>
                    <a:pt x="563" y="716"/>
                    <a:pt x="633" y="648"/>
                  </a:cubicBezTo>
                  <a:cubicBezTo>
                    <a:pt x="701" y="578"/>
                    <a:pt x="743" y="483"/>
                    <a:pt x="743" y="386"/>
                  </a:cubicBezTo>
                  <a:cubicBezTo>
                    <a:pt x="743" y="276"/>
                    <a:pt x="701" y="193"/>
                    <a:pt x="633" y="111"/>
                  </a:cubicBezTo>
                  <a:cubicBezTo>
                    <a:pt x="563" y="43"/>
                    <a:pt x="481" y="1"/>
                    <a:pt x="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2"/>
            <p:cNvSpPr/>
            <p:nvPr/>
          </p:nvSpPr>
          <p:spPr>
            <a:xfrm>
              <a:off x="1741250" y="3412438"/>
              <a:ext cx="92825" cy="91825"/>
            </a:xfrm>
            <a:custGeom>
              <a:avLst/>
              <a:gdLst/>
              <a:ahLst/>
              <a:cxnLst/>
              <a:rect l="l" t="t" r="r" b="b"/>
              <a:pathLst>
                <a:path w="3713" h="3673" extrusionOk="0">
                  <a:moveTo>
                    <a:pt x="1883" y="234"/>
                  </a:moveTo>
                  <a:cubicBezTo>
                    <a:pt x="2310" y="248"/>
                    <a:pt x="2708" y="413"/>
                    <a:pt x="2998" y="715"/>
                  </a:cubicBezTo>
                  <a:cubicBezTo>
                    <a:pt x="3300" y="1032"/>
                    <a:pt x="3465" y="1430"/>
                    <a:pt x="3451" y="1857"/>
                  </a:cubicBezTo>
                  <a:cubicBezTo>
                    <a:pt x="3451" y="2283"/>
                    <a:pt x="3273" y="2682"/>
                    <a:pt x="2970" y="2985"/>
                  </a:cubicBezTo>
                  <a:cubicBezTo>
                    <a:pt x="2668" y="3273"/>
                    <a:pt x="2255" y="3425"/>
                    <a:pt x="1828" y="3438"/>
                  </a:cubicBezTo>
                  <a:cubicBezTo>
                    <a:pt x="1403" y="3425"/>
                    <a:pt x="1003" y="3260"/>
                    <a:pt x="715" y="2943"/>
                  </a:cubicBezTo>
                  <a:cubicBezTo>
                    <a:pt x="413" y="2640"/>
                    <a:pt x="248" y="2242"/>
                    <a:pt x="261" y="1815"/>
                  </a:cubicBezTo>
                  <a:cubicBezTo>
                    <a:pt x="275" y="935"/>
                    <a:pt x="990" y="234"/>
                    <a:pt x="1856" y="234"/>
                  </a:cubicBezTo>
                  <a:close/>
                  <a:moveTo>
                    <a:pt x="1856" y="0"/>
                  </a:moveTo>
                  <a:cubicBezTo>
                    <a:pt x="853" y="0"/>
                    <a:pt x="28" y="798"/>
                    <a:pt x="13" y="1815"/>
                  </a:cubicBezTo>
                  <a:cubicBezTo>
                    <a:pt x="0" y="2820"/>
                    <a:pt x="811" y="3658"/>
                    <a:pt x="1828" y="3672"/>
                  </a:cubicBezTo>
                  <a:lnTo>
                    <a:pt x="1856" y="3672"/>
                  </a:lnTo>
                  <a:cubicBezTo>
                    <a:pt x="2860" y="3672"/>
                    <a:pt x="3685" y="2860"/>
                    <a:pt x="3699" y="1857"/>
                  </a:cubicBezTo>
                  <a:cubicBezTo>
                    <a:pt x="3713" y="853"/>
                    <a:pt x="2888" y="14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>
              <a:off x="1624675" y="3367063"/>
              <a:ext cx="162975" cy="94200"/>
            </a:xfrm>
            <a:custGeom>
              <a:avLst/>
              <a:gdLst/>
              <a:ahLst/>
              <a:cxnLst/>
              <a:rect l="l" t="t" r="r" b="b"/>
              <a:pathLst>
                <a:path w="6519" h="3768" extrusionOk="0">
                  <a:moveTo>
                    <a:pt x="193" y="0"/>
                  </a:moveTo>
                  <a:lnTo>
                    <a:pt x="1" y="138"/>
                  </a:lnTo>
                  <a:lnTo>
                    <a:pt x="2628" y="3713"/>
                  </a:lnTo>
                  <a:lnTo>
                    <a:pt x="6519" y="3768"/>
                  </a:lnTo>
                  <a:lnTo>
                    <a:pt x="6519" y="3535"/>
                  </a:lnTo>
                  <a:lnTo>
                    <a:pt x="2751" y="3480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>
              <a:off x="1602350" y="3347138"/>
              <a:ext cx="50900" cy="45100"/>
            </a:xfrm>
            <a:custGeom>
              <a:avLst/>
              <a:gdLst/>
              <a:ahLst/>
              <a:cxnLst/>
              <a:rect l="l" t="t" r="r" b="b"/>
              <a:pathLst>
                <a:path w="2036" h="1804" extrusionOk="0">
                  <a:moveTo>
                    <a:pt x="1020" y="1"/>
                  </a:moveTo>
                  <a:cubicBezTo>
                    <a:pt x="835" y="1"/>
                    <a:pt x="646" y="58"/>
                    <a:pt x="481" y="179"/>
                  </a:cubicBezTo>
                  <a:cubicBezTo>
                    <a:pt x="83" y="467"/>
                    <a:pt x="1" y="1031"/>
                    <a:pt x="289" y="1430"/>
                  </a:cubicBezTo>
                  <a:cubicBezTo>
                    <a:pt x="469" y="1675"/>
                    <a:pt x="742" y="1804"/>
                    <a:pt x="1017" y="1804"/>
                  </a:cubicBezTo>
                  <a:cubicBezTo>
                    <a:pt x="1205" y="1804"/>
                    <a:pt x="1393" y="1744"/>
                    <a:pt x="1554" y="1622"/>
                  </a:cubicBezTo>
                  <a:cubicBezTo>
                    <a:pt x="1953" y="1334"/>
                    <a:pt x="2036" y="770"/>
                    <a:pt x="1747" y="371"/>
                  </a:cubicBezTo>
                  <a:cubicBezTo>
                    <a:pt x="1573" y="131"/>
                    <a:pt x="1300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" name="Google Shape;1386;p22"/>
          <p:cNvGrpSpPr/>
          <p:nvPr/>
        </p:nvGrpSpPr>
        <p:grpSpPr>
          <a:xfrm rot="10800000">
            <a:off x="6412098" y="4900030"/>
            <a:ext cx="2009250" cy="315254"/>
            <a:chOff x="1202525" y="4995863"/>
            <a:chExt cx="1242425" cy="194950"/>
          </a:xfrm>
        </p:grpSpPr>
        <p:sp>
          <p:nvSpPr>
            <p:cNvPr id="1387" name="Google Shape;1387;p2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22"/>
          <p:cNvGrpSpPr/>
          <p:nvPr/>
        </p:nvGrpSpPr>
        <p:grpSpPr>
          <a:xfrm rot="-5400000" flipH="1">
            <a:off x="6799582" y="889111"/>
            <a:ext cx="4092132" cy="294019"/>
            <a:chOff x="3477300" y="4642138"/>
            <a:chExt cx="2038625" cy="146475"/>
          </a:xfrm>
        </p:grpSpPr>
        <p:sp>
          <p:nvSpPr>
            <p:cNvPr id="1397" name="Google Shape;1397;p22"/>
            <p:cNvSpPr/>
            <p:nvPr/>
          </p:nvSpPr>
          <p:spPr>
            <a:xfrm>
              <a:off x="3477300" y="4642138"/>
              <a:ext cx="2038625" cy="146475"/>
            </a:xfrm>
            <a:custGeom>
              <a:avLst/>
              <a:gdLst/>
              <a:ahLst/>
              <a:cxnLst/>
              <a:rect l="l" t="t" r="r" b="b"/>
              <a:pathLst>
                <a:path w="81545" h="5859" extrusionOk="0">
                  <a:moveTo>
                    <a:pt x="81365" y="178"/>
                  </a:moveTo>
                  <a:lnTo>
                    <a:pt x="81365" y="5679"/>
                  </a:lnTo>
                  <a:lnTo>
                    <a:pt x="166" y="5679"/>
                  </a:lnTo>
                  <a:lnTo>
                    <a:pt x="166" y="178"/>
                  </a:lnTo>
                  <a:close/>
                  <a:moveTo>
                    <a:pt x="1" y="0"/>
                  </a:moveTo>
                  <a:lnTo>
                    <a:pt x="1" y="5858"/>
                  </a:lnTo>
                  <a:lnTo>
                    <a:pt x="81544" y="5858"/>
                  </a:lnTo>
                  <a:lnTo>
                    <a:pt x="8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2"/>
            <p:cNvSpPr/>
            <p:nvPr/>
          </p:nvSpPr>
          <p:spPr>
            <a:xfrm>
              <a:off x="5368750" y="4688513"/>
              <a:ext cx="53975" cy="53675"/>
            </a:xfrm>
            <a:custGeom>
              <a:avLst/>
              <a:gdLst/>
              <a:ahLst/>
              <a:cxnLst/>
              <a:rect l="l" t="t" r="r" b="b"/>
              <a:pathLst>
                <a:path w="2159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59" y="2146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2"/>
            <p:cNvSpPr/>
            <p:nvPr/>
          </p:nvSpPr>
          <p:spPr>
            <a:xfrm>
              <a:off x="5297925" y="4688513"/>
              <a:ext cx="53675" cy="53675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912" y="235"/>
                  </a:moveTo>
                  <a:lnTo>
                    <a:pt x="1912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2"/>
            <p:cNvSpPr/>
            <p:nvPr/>
          </p:nvSpPr>
          <p:spPr>
            <a:xfrm>
              <a:off x="5227125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3" y="1913"/>
                  </a:lnTo>
                  <a:lnTo>
                    <a:pt x="233" y="235"/>
                  </a:lnTo>
                  <a:close/>
                  <a:moveTo>
                    <a:pt x="0" y="1"/>
                  </a:moveTo>
                  <a:lnTo>
                    <a:pt x="0" y="2146"/>
                  </a:lnTo>
                  <a:lnTo>
                    <a:pt x="2145" y="2146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2"/>
            <p:cNvSpPr/>
            <p:nvPr/>
          </p:nvSpPr>
          <p:spPr>
            <a:xfrm>
              <a:off x="5156300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4" y="1913"/>
                  </a:lnTo>
                  <a:lnTo>
                    <a:pt x="234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2"/>
            <p:cNvSpPr/>
            <p:nvPr/>
          </p:nvSpPr>
          <p:spPr>
            <a:xfrm>
              <a:off x="5348825" y="4712263"/>
              <a:ext cx="23025" cy="6200"/>
            </a:xfrm>
            <a:custGeom>
              <a:avLst/>
              <a:gdLst/>
              <a:ahLst/>
              <a:cxnLst/>
              <a:rect l="l" t="t" r="r" b="b"/>
              <a:pathLst>
                <a:path w="921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2"/>
            <p:cNvSpPr/>
            <p:nvPr/>
          </p:nvSpPr>
          <p:spPr>
            <a:xfrm>
              <a:off x="527800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2"/>
            <p:cNvSpPr/>
            <p:nvPr/>
          </p:nvSpPr>
          <p:spPr>
            <a:xfrm>
              <a:off x="5207175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2"/>
            <p:cNvSpPr/>
            <p:nvPr/>
          </p:nvSpPr>
          <p:spPr>
            <a:xfrm>
              <a:off x="513635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2" y="24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2"/>
            <p:cNvSpPr/>
            <p:nvPr/>
          </p:nvSpPr>
          <p:spPr>
            <a:xfrm>
              <a:off x="5417200" y="4712263"/>
              <a:ext cx="23075" cy="6200"/>
            </a:xfrm>
            <a:custGeom>
              <a:avLst/>
              <a:gdLst/>
              <a:ahLst/>
              <a:cxnLst/>
              <a:rect l="l" t="t" r="r" b="b"/>
              <a:pathLst>
                <a:path w="923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3" y="248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" name="Google Shape;1407;p22"/>
          <p:cNvGrpSpPr/>
          <p:nvPr/>
        </p:nvGrpSpPr>
        <p:grpSpPr>
          <a:xfrm rot="5400000" flipH="1">
            <a:off x="8037980" y="-18350"/>
            <a:ext cx="123549" cy="643189"/>
            <a:chOff x="3366950" y="1150738"/>
            <a:chExt cx="61550" cy="320425"/>
          </a:xfrm>
        </p:grpSpPr>
        <p:sp>
          <p:nvSpPr>
            <p:cNvPr id="1408" name="Google Shape;1408;p22"/>
            <p:cNvSpPr/>
            <p:nvPr/>
          </p:nvSpPr>
          <p:spPr>
            <a:xfrm>
              <a:off x="3366950" y="1150738"/>
              <a:ext cx="61550" cy="320425"/>
            </a:xfrm>
            <a:custGeom>
              <a:avLst/>
              <a:gdLst/>
              <a:ahLst/>
              <a:cxnLst/>
              <a:rect l="l" t="t" r="r" b="b"/>
              <a:pathLst>
                <a:path w="2462" h="12817" extrusionOk="0">
                  <a:moveTo>
                    <a:pt x="0" y="1"/>
                  </a:moveTo>
                  <a:lnTo>
                    <a:pt x="0" y="12817"/>
                  </a:lnTo>
                  <a:lnTo>
                    <a:pt x="2462" y="12817"/>
                  </a:lnTo>
                  <a:lnTo>
                    <a:pt x="2462" y="1156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2"/>
            <p:cNvSpPr/>
            <p:nvPr/>
          </p:nvSpPr>
          <p:spPr>
            <a:xfrm>
              <a:off x="3382425" y="1294088"/>
              <a:ext cx="22350" cy="2237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454" y="0"/>
                  </a:moveTo>
                  <a:cubicBezTo>
                    <a:pt x="206" y="0"/>
                    <a:pt x="0" y="193"/>
                    <a:pt x="0" y="440"/>
                  </a:cubicBezTo>
                  <a:cubicBezTo>
                    <a:pt x="0" y="688"/>
                    <a:pt x="206" y="895"/>
                    <a:pt x="454" y="895"/>
                  </a:cubicBezTo>
                  <a:cubicBezTo>
                    <a:pt x="701" y="895"/>
                    <a:pt x="894" y="688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2"/>
            <p:cNvSpPr/>
            <p:nvPr/>
          </p:nvSpPr>
          <p:spPr>
            <a:xfrm>
              <a:off x="3382425" y="126076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0" y="206"/>
                    <a:pt x="0" y="453"/>
                  </a:cubicBezTo>
                  <a:cubicBezTo>
                    <a:pt x="0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53"/>
                  </a:cubicBezTo>
                  <a:cubicBezTo>
                    <a:pt x="894" y="206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2"/>
            <p:cNvSpPr/>
            <p:nvPr/>
          </p:nvSpPr>
          <p:spPr>
            <a:xfrm>
              <a:off x="3382425" y="122776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0" y="193"/>
                    <a:pt x="0" y="440"/>
                  </a:cubicBezTo>
                  <a:cubicBezTo>
                    <a:pt x="0" y="688"/>
                    <a:pt x="206" y="893"/>
                    <a:pt x="454" y="893"/>
                  </a:cubicBezTo>
                  <a:cubicBezTo>
                    <a:pt x="701" y="893"/>
                    <a:pt x="894" y="688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22"/>
          <p:cNvGrpSpPr/>
          <p:nvPr/>
        </p:nvGrpSpPr>
        <p:grpSpPr>
          <a:xfrm rot="10800000" flipH="1">
            <a:off x="8749644" y="4750907"/>
            <a:ext cx="108394" cy="328545"/>
            <a:chOff x="5423225" y="-1148250"/>
            <a:chExt cx="54000" cy="163675"/>
          </a:xfrm>
        </p:grpSpPr>
        <p:sp>
          <p:nvSpPr>
            <p:cNvPr id="1413" name="Google Shape;1413;p22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2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2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2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418;p22"/>
          <p:cNvGrpSpPr/>
          <p:nvPr/>
        </p:nvGrpSpPr>
        <p:grpSpPr>
          <a:xfrm rot="5400000">
            <a:off x="1151420" y="4721179"/>
            <a:ext cx="46268" cy="485114"/>
            <a:chOff x="266100" y="1388638"/>
            <a:chExt cx="23050" cy="241675"/>
          </a:xfrm>
        </p:grpSpPr>
        <p:sp>
          <p:nvSpPr>
            <p:cNvPr id="1419" name="Google Shape;1419;p22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2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2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2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22"/>
          <p:cNvGrpSpPr/>
          <p:nvPr/>
        </p:nvGrpSpPr>
        <p:grpSpPr>
          <a:xfrm rot="5400000" flipH="1">
            <a:off x="4506278" y="-326780"/>
            <a:ext cx="123552" cy="1260031"/>
            <a:chOff x="5452275" y="965113"/>
            <a:chExt cx="72575" cy="740150"/>
          </a:xfrm>
        </p:grpSpPr>
        <p:sp>
          <p:nvSpPr>
            <p:cNvPr id="1424" name="Google Shape;1424;p22"/>
            <p:cNvSpPr/>
            <p:nvPr/>
          </p:nvSpPr>
          <p:spPr>
            <a:xfrm>
              <a:off x="5518975" y="965113"/>
              <a:ext cx="5875" cy="673450"/>
            </a:xfrm>
            <a:custGeom>
              <a:avLst/>
              <a:gdLst/>
              <a:ahLst/>
              <a:cxnLst/>
              <a:rect l="l" t="t" r="r" b="b"/>
              <a:pathLst>
                <a:path w="235" h="26938" extrusionOk="0">
                  <a:moveTo>
                    <a:pt x="0" y="0"/>
                  </a:moveTo>
                  <a:lnTo>
                    <a:pt x="0" y="26938"/>
                  </a:lnTo>
                  <a:lnTo>
                    <a:pt x="235" y="26938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2"/>
            <p:cNvSpPr/>
            <p:nvPr/>
          </p:nvSpPr>
          <p:spPr>
            <a:xfrm>
              <a:off x="5452275" y="1031788"/>
              <a:ext cx="5875" cy="673475"/>
            </a:xfrm>
            <a:custGeom>
              <a:avLst/>
              <a:gdLst/>
              <a:ahLst/>
              <a:cxnLst/>
              <a:rect l="l" t="t" r="r" b="b"/>
              <a:pathLst>
                <a:path w="235" h="26939" extrusionOk="0">
                  <a:moveTo>
                    <a:pt x="1" y="1"/>
                  </a:moveTo>
                  <a:lnTo>
                    <a:pt x="1" y="26939"/>
                  </a:lnTo>
                  <a:lnTo>
                    <a:pt x="235" y="26939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90" name="Google Shape;1590;p26"/>
          <p:cNvSpPr txBox="1">
            <a:spLocks noGrp="1"/>
          </p:cNvSpPr>
          <p:nvPr>
            <p:ph type="subTitle" idx="1"/>
          </p:nvPr>
        </p:nvSpPr>
        <p:spPr>
          <a:xfrm>
            <a:off x="72000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1" name="Google Shape;1591;p26"/>
          <p:cNvSpPr txBox="1">
            <a:spLocks noGrp="1"/>
          </p:cNvSpPr>
          <p:nvPr>
            <p:ph type="subTitle" idx="2"/>
          </p:nvPr>
        </p:nvSpPr>
        <p:spPr>
          <a:xfrm>
            <a:off x="334755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26"/>
          <p:cNvSpPr txBox="1">
            <a:spLocks noGrp="1"/>
          </p:cNvSpPr>
          <p:nvPr>
            <p:ph type="subTitle" idx="3"/>
          </p:nvPr>
        </p:nvSpPr>
        <p:spPr>
          <a:xfrm>
            <a:off x="5975099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26"/>
          <p:cNvSpPr txBox="1">
            <a:spLocks noGrp="1"/>
          </p:cNvSpPr>
          <p:nvPr>
            <p:ph type="subTitle" idx="4"/>
          </p:nvPr>
        </p:nvSpPr>
        <p:spPr>
          <a:xfrm>
            <a:off x="72000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4" name="Google Shape;1594;p26"/>
          <p:cNvSpPr txBox="1">
            <a:spLocks noGrp="1"/>
          </p:cNvSpPr>
          <p:nvPr>
            <p:ph type="subTitle" idx="5"/>
          </p:nvPr>
        </p:nvSpPr>
        <p:spPr>
          <a:xfrm>
            <a:off x="334755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5" name="Google Shape;1595;p26"/>
          <p:cNvSpPr txBox="1">
            <a:spLocks noGrp="1"/>
          </p:cNvSpPr>
          <p:nvPr>
            <p:ph type="subTitle" idx="6"/>
          </p:nvPr>
        </p:nvSpPr>
        <p:spPr>
          <a:xfrm>
            <a:off x="5975099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96" name="Google Shape;1596;p26"/>
          <p:cNvGrpSpPr/>
          <p:nvPr/>
        </p:nvGrpSpPr>
        <p:grpSpPr>
          <a:xfrm rot="10800000">
            <a:off x="7037336" y="4662562"/>
            <a:ext cx="2183754" cy="328526"/>
            <a:chOff x="3800775" y="3226463"/>
            <a:chExt cx="1014850" cy="152675"/>
          </a:xfrm>
        </p:grpSpPr>
        <p:sp>
          <p:nvSpPr>
            <p:cNvPr id="1597" name="Google Shape;1597;p26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26"/>
          <p:cNvGrpSpPr/>
          <p:nvPr/>
        </p:nvGrpSpPr>
        <p:grpSpPr>
          <a:xfrm rot="10800000">
            <a:off x="199629" y="210053"/>
            <a:ext cx="3528381" cy="772094"/>
            <a:chOff x="1858125" y="4081513"/>
            <a:chExt cx="1482700" cy="324450"/>
          </a:xfrm>
        </p:grpSpPr>
        <p:sp>
          <p:nvSpPr>
            <p:cNvPr id="1602" name="Google Shape;1602;p26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26"/>
          <p:cNvGrpSpPr/>
          <p:nvPr/>
        </p:nvGrpSpPr>
        <p:grpSpPr>
          <a:xfrm rot="10800000">
            <a:off x="-54882" y="4117088"/>
            <a:ext cx="3570145" cy="778876"/>
            <a:chOff x="697875" y="1324013"/>
            <a:chExt cx="1500250" cy="327300"/>
          </a:xfrm>
        </p:grpSpPr>
        <p:sp>
          <p:nvSpPr>
            <p:cNvPr id="1610" name="Google Shape;1610;p26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" name="Google Shape;1616;p26"/>
          <p:cNvGrpSpPr/>
          <p:nvPr/>
        </p:nvGrpSpPr>
        <p:grpSpPr>
          <a:xfrm rot="10800000">
            <a:off x="4537193" y="4774089"/>
            <a:ext cx="1040685" cy="140812"/>
            <a:chOff x="3541575" y="3743138"/>
            <a:chExt cx="518450" cy="70150"/>
          </a:xfrm>
        </p:grpSpPr>
        <p:sp>
          <p:nvSpPr>
            <p:cNvPr id="1617" name="Google Shape;1617;p26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6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26"/>
          <p:cNvGrpSpPr/>
          <p:nvPr/>
        </p:nvGrpSpPr>
        <p:grpSpPr>
          <a:xfrm rot="5400000">
            <a:off x="8484406" y="847139"/>
            <a:ext cx="621109" cy="458216"/>
            <a:chOff x="2955100" y="2896088"/>
            <a:chExt cx="309425" cy="228275"/>
          </a:xfrm>
        </p:grpSpPr>
        <p:sp>
          <p:nvSpPr>
            <p:cNvPr id="1623" name="Google Shape;1623;p26"/>
            <p:cNvSpPr/>
            <p:nvPr/>
          </p:nvSpPr>
          <p:spPr>
            <a:xfrm>
              <a:off x="30304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30603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308985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3" y="2242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3119775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3149350" y="3040813"/>
              <a:ext cx="14775" cy="56050"/>
            </a:xfrm>
            <a:custGeom>
              <a:avLst/>
              <a:gdLst/>
              <a:ahLst/>
              <a:cxnLst/>
              <a:rect l="l" t="t" r="r" b="b"/>
              <a:pathLst>
                <a:path w="591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31789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320880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2955100" y="2896088"/>
              <a:ext cx="309425" cy="228275"/>
            </a:xfrm>
            <a:custGeom>
              <a:avLst/>
              <a:gdLst/>
              <a:ahLst/>
              <a:cxnLst/>
              <a:rect l="l" t="t" r="r" b="b"/>
              <a:pathLst>
                <a:path w="12377" h="9131" extrusionOk="0">
                  <a:moveTo>
                    <a:pt x="12253" y="124"/>
                  </a:moveTo>
                  <a:lnTo>
                    <a:pt x="12253" y="9021"/>
                  </a:lnTo>
                  <a:lnTo>
                    <a:pt x="125" y="9021"/>
                  </a:lnTo>
                  <a:lnTo>
                    <a:pt x="125" y="124"/>
                  </a:lnTo>
                  <a:close/>
                  <a:moveTo>
                    <a:pt x="0" y="0"/>
                  </a:moveTo>
                  <a:lnTo>
                    <a:pt x="0" y="9131"/>
                  </a:lnTo>
                  <a:lnTo>
                    <a:pt x="12376" y="9131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26"/>
          <p:cNvGrpSpPr/>
          <p:nvPr/>
        </p:nvGrpSpPr>
        <p:grpSpPr>
          <a:xfrm rot="10800000">
            <a:off x="8165211" y="123152"/>
            <a:ext cx="575543" cy="273344"/>
            <a:chOff x="968775" y="3581913"/>
            <a:chExt cx="286725" cy="136175"/>
          </a:xfrm>
        </p:grpSpPr>
        <p:sp>
          <p:nvSpPr>
            <p:cNvPr id="1632" name="Google Shape;1632;p26"/>
            <p:cNvSpPr/>
            <p:nvPr/>
          </p:nvSpPr>
          <p:spPr>
            <a:xfrm>
              <a:off x="968775" y="3581913"/>
              <a:ext cx="286725" cy="136175"/>
            </a:xfrm>
            <a:custGeom>
              <a:avLst/>
              <a:gdLst/>
              <a:ahLst/>
              <a:cxnLst/>
              <a:rect l="l" t="t" r="r" b="b"/>
              <a:pathLst>
                <a:path w="11469" h="5447" extrusionOk="0">
                  <a:moveTo>
                    <a:pt x="0" y="1"/>
                  </a:moveTo>
                  <a:lnTo>
                    <a:pt x="0" y="5446"/>
                  </a:lnTo>
                  <a:lnTo>
                    <a:pt x="11468" y="5446"/>
                  </a:lnTo>
                  <a:lnTo>
                    <a:pt x="11468" y="2049"/>
                  </a:lnTo>
                  <a:cubicBezTo>
                    <a:pt x="10781" y="1362"/>
                    <a:pt x="10093" y="689"/>
                    <a:pt x="9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1186375" y="3647563"/>
              <a:ext cx="41300" cy="52300"/>
            </a:xfrm>
            <a:custGeom>
              <a:avLst/>
              <a:gdLst/>
              <a:ahLst/>
              <a:cxnLst/>
              <a:rect l="l" t="t" r="r" b="b"/>
              <a:pathLst>
                <a:path w="1652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51" y="209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1120700" y="3647563"/>
              <a:ext cx="41650" cy="52300"/>
            </a:xfrm>
            <a:custGeom>
              <a:avLst/>
              <a:gdLst/>
              <a:ahLst/>
              <a:cxnLst/>
              <a:rect l="l" t="t" r="r" b="b"/>
              <a:pathLst>
                <a:path w="1666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65" y="20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1055400" y="3647563"/>
              <a:ext cx="41275" cy="52300"/>
            </a:xfrm>
            <a:custGeom>
              <a:avLst/>
              <a:gdLst/>
              <a:ahLst/>
              <a:cxnLst/>
              <a:rect l="l" t="t" r="r" b="b"/>
              <a:pathLst>
                <a:path w="1651" h="2092" extrusionOk="0">
                  <a:moveTo>
                    <a:pt x="0" y="1"/>
                  </a:moveTo>
                  <a:lnTo>
                    <a:pt x="0" y="2091"/>
                  </a:lnTo>
                  <a:lnTo>
                    <a:pt x="1650" y="2091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26"/>
          <p:cNvGrpSpPr/>
          <p:nvPr/>
        </p:nvGrpSpPr>
        <p:grpSpPr>
          <a:xfrm rot="-5400000">
            <a:off x="203238" y="4148943"/>
            <a:ext cx="368540" cy="62828"/>
            <a:chOff x="935075" y="2661288"/>
            <a:chExt cx="183600" cy="31300"/>
          </a:xfrm>
        </p:grpSpPr>
        <p:sp>
          <p:nvSpPr>
            <p:cNvPr id="1637" name="Google Shape;1637;p26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26"/>
          <p:cNvGrpSpPr/>
          <p:nvPr/>
        </p:nvGrpSpPr>
        <p:grpSpPr>
          <a:xfrm rot="2700000" flipH="1">
            <a:off x="364363" y="96539"/>
            <a:ext cx="46269" cy="485123"/>
            <a:chOff x="266100" y="1388638"/>
            <a:chExt cx="23050" cy="241675"/>
          </a:xfrm>
        </p:grpSpPr>
        <p:sp>
          <p:nvSpPr>
            <p:cNvPr id="1641" name="Google Shape;1641;p26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26"/>
          <p:cNvGrpSpPr/>
          <p:nvPr/>
        </p:nvGrpSpPr>
        <p:grpSpPr>
          <a:xfrm flipH="1">
            <a:off x="8711771" y="1386805"/>
            <a:ext cx="166363" cy="723969"/>
            <a:chOff x="1270600" y="4032263"/>
            <a:chExt cx="82875" cy="360650"/>
          </a:xfrm>
        </p:grpSpPr>
        <p:sp>
          <p:nvSpPr>
            <p:cNvPr id="1646" name="Google Shape;1646;p26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6"/>
          <p:cNvGrpSpPr/>
          <p:nvPr/>
        </p:nvGrpSpPr>
        <p:grpSpPr>
          <a:xfrm rot="10800000">
            <a:off x="8740770" y="3468678"/>
            <a:ext cx="108394" cy="328545"/>
            <a:chOff x="5423225" y="-1148250"/>
            <a:chExt cx="54000" cy="163675"/>
          </a:xfrm>
        </p:grpSpPr>
        <p:sp>
          <p:nvSpPr>
            <p:cNvPr id="1651" name="Google Shape;1651;p26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8" name="Google Shape;1658;p27"/>
          <p:cNvSpPr txBox="1">
            <a:spLocks noGrp="1"/>
          </p:cNvSpPr>
          <p:nvPr>
            <p:ph type="subTitle" idx="1"/>
          </p:nvPr>
        </p:nvSpPr>
        <p:spPr>
          <a:xfrm>
            <a:off x="2227287" y="2028075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9" name="Google Shape;1659;p27"/>
          <p:cNvSpPr txBox="1">
            <a:spLocks noGrp="1"/>
          </p:cNvSpPr>
          <p:nvPr>
            <p:ph type="subTitle" idx="2"/>
          </p:nvPr>
        </p:nvSpPr>
        <p:spPr>
          <a:xfrm>
            <a:off x="5453903" y="2028075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0" name="Google Shape;1660;p27"/>
          <p:cNvSpPr txBox="1">
            <a:spLocks noGrp="1"/>
          </p:cNvSpPr>
          <p:nvPr>
            <p:ph type="subTitle" idx="3"/>
          </p:nvPr>
        </p:nvSpPr>
        <p:spPr>
          <a:xfrm>
            <a:off x="2227287" y="3594538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1" name="Google Shape;1661;p27"/>
          <p:cNvSpPr txBox="1">
            <a:spLocks noGrp="1"/>
          </p:cNvSpPr>
          <p:nvPr>
            <p:ph type="subTitle" idx="4"/>
          </p:nvPr>
        </p:nvSpPr>
        <p:spPr>
          <a:xfrm>
            <a:off x="5453903" y="3594538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27"/>
          <p:cNvSpPr txBox="1">
            <a:spLocks noGrp="1"/>
          </p:cNvSpPr>
          <p:nvPr>
            <p:ph type="subTitle" idx="5"/>
          </p:nvPr>
        </p:nvSpPr>
        <p:spPr>
          <a:xfrm>
            <a:off x="2227287" y="1744475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3" name="Google Shape;1663;p27"/>
          <p:cNvSpPr txBox="1">
            <a:spLocks noGrp="1"/>
          </p:cNvSpPr>
          <p:nvPr>
            <p:ph type="subTitle" idx="6"/>
          </p:nvPr>
        </p:nvSpPr>
        <p:spPr>
          <a:xfrm>
            <a:off x="2227287" y="3311013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4" name="Google Shape;1664;p27"/>
          <p:cNvSpPr txBox="1">
            <a:spLocks noGrp="1"/>
          </p:cNvSpPr>
          <p:nvPr>
            <p:ph type="subTitle" idx="7"/>
          </p:nvPr>
        </p:nvSpPr>
        <p:spPr>
          <a:xfrm>
            <a:off x="5453900" y="1744475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5" name="Google Shape;1665;p27"/>
          <p:cNvSpPr txBox="1">
            <a:spLocks noGrp="1"/>
          </p:cNvSpPr>
          <p:nvPr>
            <p:ph type="subTitle" idx="8"/>
          </p:nvPr>
        </p:nvSpPr>
        <p:spPr>
          <a:xfrm>
            <a:off x="5453900" y="3311013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66" name="Google Shape;1666;p27"/>
          <p:cNvGrpSpPr/>
          <p:nvPr/>
        </p:nvGrpSpPr>
        <p:grpSpPr>
          <a:xfrm rot="5400000">
            <a:off x="7782925" y="664449"/>
            <a:ext cx="2037108" cy="306465"/>
            <a:chOff x="3800775" y="3226463"/>
            <a:chExt cx="1014850" cy="152675"/>
          </a:xfrm>
        </p:grpSpPr>
        <p:sp>
          <p:nvSpPr>
            <p:cNvPr id="1667" name="Google Shape;1667;p27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1" name="Google Shape;1671;p27"/>
          <p:cNvGrpSpPr/>
          <p:nvPr/>
        </p:nvGrpSpPr>
        <p:grpSpPr>
          <a:xfrm>
            <a:off x="192738" y="102279"/>
            <a:ext cx="1433238" cy="748498"/>
            <a:chOff x="2114900" y="3510863"/>
            <a:chExt cx="573800" cy="299675"/>
          </a:xfrm>
        </p:grpSpPr>
        <p:sp>
          <p:nvSpPr>
            <p:cNvPr id="1672" name="Google Shape;1672;p27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27"/>
          <p:cNvGrpSpPr/>
          <p:nvPr/>
        </p:nvGrpSpPr>
        <p:grpSpPr>
          <a:xfrm>
            <a:off x="7712641" y="153200"/>
            <a:ext cx="872453" cy="247044"/>
            <a:chOff x="1788000" y="2921988"/>
            <a:chExt cx="595775" cy="168700"/>
          </a:xfrm>
        </p:grpSpPr>
        <p:sp>
          <p:nvSpPr>
            <p:cNvPr id="1681" name="Google Shape;1681;p27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7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7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7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7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7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27"/>
          <p:cNvGrpSpPr/>
          <p:nvPr/>
        </p:nvGrpSpPr>
        <p:grpSpPr>
          <a:xfrm>
            <a:off x="291777" y="1133655"/>
            <a:ext cx="107692" cy="610821"/>
            <a:chOff x="5052300" y="-1560100"/>
            <a:chExt cx="53650" cy="304300"/>
          </a:xfrm>
        </p:grpSpPr>
        <p:sp>
          <p:nvSpPr>
            <p:cNvPr id="1688" name="Google Shape;1688;p2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27"/>
          <p:cNvGrpSpPr/>
          <p:nvPr/>
        </p:nvGrpSpPr>
        <p:grpSpPr>
          <a:xfrm rot="5400000">
            <a:off x="7888817" y="4153161"/>
            <a:ext cx="1520515" cy="596893"/>
            <a:chOff x="3162050" y="485288"/>
            <a:chExt cx="912400" cy="358150"/>
          </a:xfrm>
        </p:grpSpPr>
        <p:sp>
          <p:nvSpPr>
            <p:cNvPr id="1698" name="Google Shape;1698;p2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27"/>
          <p:cNvGrpSpPr/>
          <p:nvPr/>
        </p:nvGrpSpPr>
        <p:grpSpPr>
          <a:xfrm>
            <a:off x="154447" y="3986276"/>
            <a:ext cx="382340" cy="1030698"/>
            <a:chOff x="2641575" y="875188"/>
            <a:chExt cx="190475" cy="513475"/>
          </a:xfrm>
        </p:grpSpPr>
        <p:sp>
          <p:nvSpPr>
            <p:cNvPr id="1701" name="Google Shape;1701;p27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7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7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7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7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" name="Google Shape;1706;p27"/>
          <p:cNvGrpSpPr/>
          <p:nvPr/>
        </p:nvGrpSpPr>
        <p:grpSpPr>
          <a:xfrm>
            <a:off x="720006" y="4782959"/>
            <a:ext cx="1040685" cy="140812"/>
            <a:chOff x="3541575" y="3743138"/>
            <a:chExt cx="518450" cy="70150"/>
          </a:xfrm>
        </p:grpSpPr>
        <p:sp>
          <p:nvSpPr>
            <p:cNvPr id="1707" name="Google Shape;1707;p27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7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7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7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7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" name="Google Shape;1712;p27"/>
          <p:cNvGrpSpPr/>
          <p:nvPr/>
        </p:nvGrpSpPr>
        <p:grpSpPr>
          <a:xfrm>
            <a:off x="7712658" y="4822280"/>
            <a:ext cx="649362" cy="62176"/>
            <a:chOff x="535975" y="2992338"/>
            <a:chExt cx="323500" cy="30975"/>
          </a:xfrm>
        </p:grpSpPr>
        <p:sp>
          <p:nvSpPr>
            <p:cNvPr id="1713" name="Google Shape;1713;p27"/>
            <p:cNvSpPr/>
            <p:nvPr/>
          </p:nvSpPr>
          <p:spPr>
            <a:xfrm>
              <a:off x="535975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8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8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7"/>
            <p:cNvSpPr/>
            <p:nvPr/>
          </p:nvSpPr>
          <p:spPr>
            <a:xfrm>
              <a:off x="633600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9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9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7"/>
            <p:cNvSpPr/>
            <p:nvPr/>
          </p:nvSpPr>
          <p:spPr>
            <a:xfrm>
              <a:off x="731225" y="2992338"/>
              <a:ext cx="30600" cy="30975"/>
            </a:xfrm>
            <a:custGeom>
              <a:avLst/>
              <a:gdLst/>
              <a:ahLst/>
              <a:cxnLst/>
              <a:rect l="l" t="t" r="r" b="b"/>
              <a:pathLst>
                <a:path w="1224" h="1239" extrusionOk="0">
                  <a:moveTo>
                    <a:pt x="619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19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7"/>
            <p:cNvSpPr/>
            <p:nvPr/>
          </p:nvSpPr>
          <p:spPr>
            <a:xfrm>
              <a:off x="828850" y="2992338"/>
              <a:ext cx="30625" cy="30975"/>
            </a:xfrm>
            <a:custGeom>
              <a:avLst/>
              <a:gdLst/>
              <a:ahLst/>
              <a:cxnLst/>
              <a:rect l="l" t="t" r="r" b="b"/>
              <a:pathLst>
                <a:path w="1225" h="1239" extrusionOk="0">
                  <a:moveTo>
                    <a:pt x="606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06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3" name="Google Shape;2053;p32"/>
          <p:cNvGrpSpPr/>
          <p:nvPr/>
        </p:nvGrpSpPr>
        <p:grpSpPr>
          <a:xfrm rot="-5400000">
            <a:off x="7006510" y="1279639"/>
            <a:ext cx="3061182" cy="669859"/>
            <a:chOff x="1858125" y="4081513"/>
            <a:chExt cx="1482700" cy="324450"/>
          </a:xfrm>
        </p:grpSpPr>
        <p:sp>
          <p:nvSpPr>
            <p:cNvPr id="2054" name="Google Shape;2054;p3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" name="Google Shape;2061;p32"/>
          <p:cNvGrpSpPr/>
          <p:nvPr/>
        </p:nvGrpSpPr>
        <p:grpSpPr>
          <a:xfrm>
            <a:off x="385408" y="83971"/>
            <a:ext cx="3134979" cy="391304"/>
            <a:chOff x="584425" y="719288"/>
            <a:chExt cx="1551125" cy="193600"/>
          </a:xfrm>
        </p:grpSpPr>
        <p:sp>
          <p:nvSpPr>
            <p:cNvPr id="2062" name="Google Shape;2062;p32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2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2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2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2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2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2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2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2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2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2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2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2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2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32"/>
          <p:cNvGrpSpPr/>
          <p:nvPr/>
        </p:nvGrpSpPr>
        <p:grpSpPr>
          <a:xfrm>
            <a:off x="8764325" y="3409406"/>
            <a:ext cx="107692" cy="610821"/>
            <a:chOff x="5052300" y="-1560100"/>
            <a:chExt cx="53650" cy="304300"/>
          </a:xfrm>
        </p:grpSpPr>
        <p:sp>
          <p:nvSpPr>
            <p:cNvPr id="2077" name="Google Shape;2077;p32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2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2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2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2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2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2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2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2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6" name="Google Shape;2086;p32"/>
          <p:cNvGrpSpPr/>
          <p:nvPr/>
        </p:nvGrpSpPr>
        <p:grpSpPr>
          <a:xfrm>
            <a:off x="7252491" y="156100"/>
            <a:ext cx="872453" cy="247044"/>
            <a:chOff x="1788000" y="2921988"/>
            <a:chExt cx="595775" cy="168700"/>
          </a:xfrm>
        </p:grpSpPr>
        <p:sp>
          <p:nvSpPr>
            <p:cNvPr id="2087" name="Google Shape;2087;p32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2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2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2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2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2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" name="Google Shape;2093;p32"/>
          <p:cNvGrpSpPr/>
          <p:nvPr/>
        </p:nvGrpSpPr>
        <p:grpSpPr>
          <a:xfrm rot="10800000" flipH="1">
            <a:off x="1018437" y="4853971"/>
            <a:ext cx="1870719" cy="293517"/>
            <a:chOff x="1202525" y="4995863"/>
            <a:chExt cx="1242425" cy="194950"/>
          </a:xfrm>
        </p:grpSpPr>
        <p:sp>
          <p:nvSpPr>
            <p:cNvPr id="2094" name="Google Shape;2094;p3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" name="Google Shape;2103;p32"/>
          <p:cNvGrpSpPr/>
          <p:nvPr/>
        </p:nvGrpSpPr>
        <p:grpSpPr>
          <a:xfrm rot="5400000" flipH="1">
            <a:off x="-398558" y="3822848"/>
            <a:ext cx="1422511" cy="1126598"/>
            <a:chOff x="2615125" y="1853763"/>
            <a:chExt cx="1027900" cy="814075"/>
          </a:xfrm>
        </p:grpSpPr>
        <p:sp>
          <p:nvSpPr>
            <p:cNvPr id="2104" name="Google Shape;2104;p32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2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2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2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" name="Google Shape;2108;p32"/>
          <p:cNvGrpSpPr/>
          <p:nvPr/>
        </p:nvGrpSpPr>
        <p:grpSpPr>
          <a:xfrm rot="10800000" flipH="1">
            <a:off x="-1571693" y="93711"/>
            <a:ext cx="3768830" cy="3768830"/>
            <a:chOff x="3900825" y="1765738"/>
            <a:chExt cx="2039300" cy="2039300"/>
          </a:xfrm>
        </p:grpSpPr>
        <p:sp>
          <p:nvSpPr>
            <p:cNvPr id="2109" name="Google Shape;2109;p32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2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2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2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2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114" name="Google Shape;2114;p32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2"/>
            <p:cNvSpPr/>
            <p:nvPr/>
          </p:nvSpPr>
          <p:spPr>
            <a:xfrm>
              <a:off x="4026650" y="1892263"/>
              <a:ext cx="1786950" cy="1787325"/>
            </a:xfrm>
            <a:custGeom>
              <a:avLst/>
              <a:gdLst/>
              <a:ahLst/>
              <a:cxnLst/>
              <a:rect l="l" t="t" r="r" b="b"/>
              <a:pathLst>
                <a:path w="71478" h="71493" extrusionOk="0">
                  <a:moveTo>
                    <a:pt x="38173" y="3603"/>
                  </a:moveTo>
                  <a:lnTo>
                    <a:pt x="38723" y="8003"/>
                  </a:lnTo>
                  <a:lnTo>
                    <a:pt x="38791" y="8018"/>
                  </a:lnTo>
                  <a:cubicBezTo>
                    <a:pt x="41611" y="8320"/>
                    <a:pt x="44361" y="9063"/>
                    <a:pt x="46946" y="10203"/>
                  </a:cubicBezTo>
                  <a:lnTo>
                    <a:pt x="47014" y="10231"/>
                  </a:lnTo>
                  <a:lnTo>
                    <a:pt x="49696" y="6683"/>
                  </a:lnTo>
                  <a:lnTo>
                    <a:pt x="53917" y="9118"/>
                  </a:lnTo>
                  <a:lnTo>
                    <a:pt x="52199" y="13229"/>
                  </a:lnTo>
                  <a:lnTo>
                    <a:pt x="52254" y="13256"/>
                  </a:lnTo>
                  <a:cubicBezTo>
                    <a:pt x="54537" y="14948"/>
                    <a:pt x="56544" y="16956"/>
                    <a:pt x="58222" y="19238"/>
                  </a:cubicBezTo>
                  <a:lnTo>
                    <a:pt x="58263" y="19293"/>
                  </a:lnTo>
                  <a:lnTo>
                    <a:pt x="62360" y="17561"/>
                  </a:lnTo>
                  <a:lnTo>
                    <a:pt x="64795" y="21782"/>
                  </a:lnTo>
                  <a:lnTo>
                    <a:pt x="61247" y="24464"/>
                  </a:lnTo>
                  <a:lnTo>
                    <a:pt x="61275" y="24532"/>
                  </a:lnTo>
                  <a:cubicBezTo>
                    <a:pt x="62415" y="27131"/>
                    <a:pt x="63158" y="29867"/>
                    <a:pt x="63461" y="32687"/>
                  </a:cubicBezTo>
                  <a:lnTo>
                    <a:pt x="63475" y="32755"/>
                  </a:lnTo>
                  <a:lnTo>
                    <a:pt x="67888" y="33319"/>
                  </a:lnTo>
                  <a:lnTo>
                    <a:pt x="67888" y="38187"/>
                  </a:lnTo>
                  <a:lnTo>
                    <a:pt x="63475" y="38737"/>
                  </a:lnTo>
                  <a:lnTo>
                    <a:pt x="63461" y="38806"/>
                  </a:lnTo>
                  <a:cubicBezTo>
                    <a:pt x="63158" y="41625"/>
                    <a:pt x="62415" y="44375"/>
                    <a:pt x="61275" y="46960"/>
                  </a:cubicBezTo>
                  <a:lnTo>
                    <a:pt x="61247" y="47029"/>
                  </a:lnTo>
                  <a:lnTo>
                    <a:pt x="64795" y="49711"/>
                  </a:lnTo>
                  <a:lnTo>
                    <a:pt x="62360" y="53932"/>
                  </a:lnTo>
                  <a:lnTo>
                    <a:pt x="58263" y="52213"/>
                  </a:lnTo>
                  <a:lnTo>
                    <a:pt x="58222" y="52254"/>
                  </a:lnTo>
                  <a:cubicBezTo>
                    <a:pt x="56544" y="54537"/>
                    <a:pt x="54537" y="56559"/>
                    <a:pt x="52254" y="58236"/>
                  </a:cubicBezTo>
                  <a:lnTo>
                    <a:pt x="52199" y="58277"/>
                  </a:lnTo>
                  <a:lnTo>
                    <a:pt x="53917" y="62375"/>
                  </a:lnTo>
                  <a:lnTo>
                    <a:pt x="49696" y="64809"/>
                  </a:lnTo>
                  <a:lnTo>
                    <a:pt x="47014" y="61262"/>
                  </a:lnTo>
                  <a:lnTo>
                    <a:pt x="46946" y="61289"/>
                  </a:lnTo>
                  <a:cubicBezTo>
                    <a:pt x="44361" y="62430"/>
                    <a:pt x="41611" y="63172"/>
                    <a:pt x="38791" y="63475"/>
                  </a:cubicBezTo>
                  <a:lnTo>
                    <a:pt x="38723" y="63489"/>
                  </a:lnTo>
                  <a:lnTo>
                    <a:pt x="38173" y="67889"/>
                  </a:lnTo>
                  <a:lnTo>
                    <a:pt x="33305" y="67889"/>
                  </a:lnTo>
                  <a:lnTo>
                    <a:pt x="32741" y="63489"/>
                  </a:lnTo>
                  <a:lnTo>
                    <a:pt x="32673" y="63475"/>
                  </a:lnTo>
                  <a:cubicBezTo>
                    <a:pt x="29853" y="63172"/>
                    <a:pt x="27117" y="62430"/>
                    <a:pt x="24518" y="61289"/>
                  </a:cubicBezTo>
                  <a:lnTo>
                    <a:pt x="24450" y="61262"/>
                  </a:lnTo>
                  <a:lnTo>
                    <a:pt x="21768" y="64809"/>
                  </a:lnTo>
                  <a:lnTo>
                    <a:pt x="17547" y="62375"/>
                  </a:lnTo>
                  <a:lnTo>
                    <a:pt x="19252" y="58332"/>
                  </a:lnTo>
                  <a:lnTo>
                    <a:pt x="19279" y="58277"/>
                  </a:lnTo>
                  <a:lnTo>
                    <a:pt x="19224" y="58236"/>
                  </a:lnTo>
                  <a:cubicBezTo>
                    <a:pt x="16941" y="56559"/>
                    <a:pt x="14934" y="54551"/>
                    <a:pt x="13256" y="52254"/>
                  </a:cubicBezTo>
                  <a:lnTo>
                    <a:pt x="13214" y="52213"/>
                  </a:lnTo>
                  <a:lnTo>
                    <a:pt x="9117" y="53932"/>
                  </a:lnTo>
                  <a:lnTo>
                    <a:pt x="6669" y="49711"/>
                  </a:lnTo>
                  <a:lnTo>
                    <a:pt x="10217" y="47029"/>
                  </a:lnTo>
                  <a:lnTo>
                    <a:pt x="10189" y="46960"/>
                  </a:lnTo>
                  <a:cubicBezTo>
                    <a:pt x="9048" y="44375"/>
                    <a:pt x="8306" y="41625"/>
                    <a:pt x="8003" y="38806"/>
                  </a:cubicBezTo>
                  <a:lnTo>
                    <a:pt x="8003" y="38737"/>
                  </a:lnTo>
                  <a:lnTo>
                    <a:pt x="3589" y="38187"/>
                  </a:lnTo>
                  <a:lnTo>
                    <a:pt x="3589" y="33319"/>
                  </a:lnTo>
                  <a:lnTo>
                    <a:pt x="8003" y="32755"/>
                  </a:lnTo>
                  <a:lnTo>
                    <a:pt x="8003" y="32687"/>
                  </a:lnTo>
                  <a:cubicBezTo>
                    <a:pt x="8306" y="29867"/>
                    <a:pt x="9048" y="27131"/>
                    <a:pt x="10189" y="24532"/>
                  </a:cubicBezTo>
                  <a:lnTo>
                    <a:pt x="10217" y="24464"/>
                  </a:lnTo>
                  <a:lnTo>
                    <a:pt x="6669" y="21782"/>
                  </a:lnTo>
                  <a:lnTo>
                    <a:pt x="9117" y="17561"/>
                  </a:lnTo>
                  <a:lnTo>
                    <a:pt x="13214" y="19293"/>
                  </a:lnTo>
                  <a:lnTo>
                    <a:pt x="13256" y="19238"/>
                  </a:lnTo>
                  <a:cubicBezTo>
                    <a:pt x="14934" y="16956"/>
                    <a:pt x="16941" y="14948"/>
                    <a:pt x="19224" y="13256"/>
                  </a:cubicBezTo>
                  <a:lnTo>
                    <a:pt x="19279" y="13229"/>
                  </a:lnTo>
                  <a:lnTo>
                    <a:pt x="17547" y="9118"/>
                  </a:lnTo>
                  <a:lnTo>
                    <a:pt x="21768" y="6683"/>
                  </a:lnTo>
                  <a:lnTo>
                    <a:pt x="24450" y="10231"/>
                  </a:lnTo>
                  <a:lnTo>
                    <a:pt x="24518" y="10203"/>
                  </a:lnTo>
                  <a:cubicBezTo>
                    <a:pt x="27117" y="9063"/>
                    <a:pt x="29853" y="8320"/>
                    <a:pt x="32673" y="8018"/>
                  </a:cubicBezTo>
                  <a:lnTo>
                    <a:pt x="32741" y="8003"/>
                  </a:lnTo>
                  <a:lnTo>
                    <a:pt x="33305" y="3603"/>
                  </a:lnTo>
                  <a:close/>
                  <a:moveTo>
                    <a:pt x="33153" y="3425"/>
                  </a:moveTo>
                  <a:lnTo>
                    <a:pt x="32590" y="7853"/>
                  </a:lnTo>
                  <a:cubicBezTo>
                    <a:pt x="29798" y="8168"/>
                    <a:pt x="27090" y="8898"/>
                    <a:pt x="24505" y="10025"/>
                  </a:cubicBezTo>
                  <a:lnTo>
                    <a:pt x="21809" y="6463"/>
                  </a:lnTo>
                  <a:lnTo>
                    <a:pt x="17340" y="9048"/>
                  </a:lnTo>
                  <a:lnTo>
                    <a:pt x="19072" y="13160"/>
                  </a:lnTo>
                  <a:cubicBezTo>
                    <a:pt x="16804" y="14838"/>
                    <a:pt x="14824" y="16818"/>
                    <a:pt x="13146" y="19073"/>
                  </a:cubicBezTo>
                  <a:lnTo>
                    <a:pt x="9034" y="17354"/>
                  </a:lnTo>
                  <a:lnTo>
                    <a:pt x="6449" y="21824"/>
                  </a:lnTo>
                  <a:lnTo>
                    <a:pt x="10011" y="24519"/>
                  </a:lnTo>
                  <a:cubicBezTo>
                    <a:pt x="8883" y="27104"/>
                    <a:pt x="8154" y="29812"/>
                    <a:pt x="7838" y="32604"/>
                  </a:cubicBezTo>
                  <a:lnTo>
                    <a:pt x="3410" y="33168"/>
                  </a:lnTo>
                  <a:lnTo>
                    <a:pt x="3410" y="38338"/>
                  </a:lnTo>
                  <a:lnTo>
                    <a:pt x="7838" y="38888"/>
                  </a:lnTo>
                  <a:cubicBezTo>
                    <a:pt x="8154" y="41680"/>
                    <a:pt x="8883" y="44403"/>
                    <a:pt x="10011" y="46974"/>
                  </a:cubicBezTo>
                  <a:lnTo>
                    <a:pt x="6449" y="49669"/>
                  </a:lnTo>
                  <a:lnTo>
                    <a:pt x="9034" y="54138"/>
                  </a:lnTo>
                  <a:lnTo>
                    <a:pt x="13146" y="52419"/>
                  </a:lnTo>
                  <a:cubicBezTo>
                    <a:pt x="14824" y="54674"/>
                    <a:pt x="16804" y="56654"/>
                    <a:pt x="19072" y="58332"/>
                  </a:cubicBezTo>
                  <a:lnTo>
                    <a:pt x="17340" y="62444"/>
                  </a:lnTo>
                  <a:lnTo>
                    <a:pt x="21809" y="65029"/>
                  </a:lnTo>
                  <a:lnTo>
                    <a:pt x="24505" y="61482"/>
                  </a:lnTo>
                  <a:cubicBezTo>
                    <a:pt x="27090" y="62595"/>
                    <a:pt x="29798" y="63324"/>
                    <a:pt x="32590" y="63640"/>
                  </a:cubicBezTo>
                  <a:lnTo>
                    <a:pt x="33153" y="68068"/>
                  </a:lnTo>
                  <a:lnTo>
                    <a:pt x="38324" y="68068"/>
                  </a:lnTo>
                  <a:lnTo>
                    <a:pt x="38874" y="63640"/>
                  </a:lnTo>
                  <a:cubicBezTo>
                    <a:pt x="41666" y="63324"/>
                    <a:pt x="44388" y="62595"/>
                    <a:pt x="46959" y="61482"/>
                  </a:cubicBezTo>
                  <a:lnTo>
                    <a:pt x="49655" y="65029"/>
                  </a:lnTo>
                  <a:lnTo>
                    <a:pt x="54137" y="62444"/>
                  </a:lnTo>
                  <a:lnTo>
                    <a:pt x="52405" y="58332"/>
                  </a:lnTo>
                  <a:cubicBezTo>
                    <a:pt x="54660" y="56654"/>
                    <a:pt x="56654" y="54674"/>
                    <a:pt x="58318" y="52419"/>
                  </a:cubicBezTo>
                  <a:lnTo>
                    <a:pt x="62430" y="54138"/>
                  </a:lnTo>
                  <a:lnTo>
                    <a:pt x="65015" y="49669"/>
                  </a:lnTo>
                  <a:lnTo>
                    <a:pt x="61467" y="46974"/>
                  </a:lnTo>
                  <a:cubicBezTo>
                    <a:pt x="62580" y="44403"/>
                    <a:pt x="63310" y="41680"/>
                    <a:pt x="63626" y="38888"/>
                  </a:cubicBezTo>
                  <a:lnTo>
                    <a:pt x="68053" y="38338"/>
                  </a:lnTo>
                  <a:lnTo>
                    <a:pt x="68053" y="33168"/>
                  </a:lnTo>
                  <a:lnTo>
                    <a:pt x="63626" y="32604"/>
                  </a:lnTo>
                  <a:cubicBezTo>
                    <a:pt x="63310" y="29812"/>
                    <a:pt x="62580" y="27090"/>
                    <a:pt x="61467" y="24519"/>
                  </a:cubicBezTo>
                  <a:lnTo>
                    <a:pt x="65015" y="21824"/>
                  </a:lnTo>
                  <a:lnTo>
                    <a:pt x="62430" y="17354"/>
                  </a:lnTo>
                  <a:lnTo>
                    <a:pt x="58318" y="19073"/>
                  </a:lnTo>
                  <a:cubicBezTo>
                    <a:pt x="56654" y="16818"/>
                    <a:pt x="54660" y="14838"/>
                    <a:pt x="52405" y="13160"/>
                  </a:cubicBezTo>
                  <a:lnTo>
                    <a:pt x="54097" y="9118"/>
                  </a:lnTo>
                  <a:lnTo>
                    <a:pt x="54137" y="9048"/>
                  </a:lnTo>
                  <a:lnTo>
                    <a:pt x="49655" y="6463"/>
                  </a:lnTo>
                  <a:lnTo>
                    <a:pt x="46959" y="10025"/>
                  </a:lnTo>
                  <a:cubicBezTo>
                    <a:pt x="44388" y="8898"/>
                    <a:pt x="41666" y="8168"/>
                    <a:pt x="38874" y="7853"/>
                  </a:cubicBezTo>
                  <a:lnTo>
                    <a:pt x="38324" y="3425"/>
                  </a:lnTo>
                  <a:close/>
                  <a:moveTo>
                    <a:pt x="35739" y="180"/>
                  </a:moveTo>
                  <a:cubicBezTo>
                    <a:pt x="55347" y="180"/>
                    <a:pt x="71299" y="16131"/>
                    <a:pt x="71299" y="35753"/>
                  </a:cubicBezTo>
                  <a:cubicBezTo>
                    <a:pt x="71299" y="55362"/>
                    <a:pt x="55347" y="71313"/>
                    <a:pt x="35739" y="71313"/>
                  </a:cubicBezTo>
                  <a:cubicBezTo>
                    <a:pt x="16116" y="71313"/>
                    <a:pt x="165" y="55362"/>
                    <a:pt x="165" y="35753"/>
                  </a:cubicBezTo>
                  <a:cubicBezTo>
                    <a:pt x="165" y="16131"/>
                    <a:pt x="16116" y="180"/>
                    <a:pt x="35739" y="180"/>
                  </a:cubicBezTo>
                  <a:close/>
                  <a:moveTo>
                    <a:pt x="35739" y="0"/>
                  </a:moveTo>
                  <a:cubicBezTo>
                    <a:pt x="16020" y="0"/>
                    <a:pt x="0" y="16034"/>
                    <a:pt x="0" y="35753"/>
                  </a:cubicBezTo>
                  <a:cubicBezTo>
                    <a:pt x="0" y="55459"/>
                    <a:pt x="16020" y="71492"/>
                    <a:pt x="35739" y="71492"/>
                  </a:cubicBezTo>
                  <a:cubicBezTo>
                    <a:pt x="55444" y="71492"/>
                    <a:pt x="71478" y="55459"/>
                    <a:pt x="71478" y="35753"/>
                  </a:cubicBezTo>
                  <a:cubicBezTo>
                    <a:pt x="71478" y="16034"/>
                    <a:pt x="55444" y="0"/>
                    <a:pt x="3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2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2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2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2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2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2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2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32"/>
          <p:cNvGrpSpPr/>
          <p:nvPr/>
        </p:nvGrpSpPr>
        <p:grpSpPr>
          <a:xfrm>
            <a:off x="5810835" y="4313647"/>
            <a:ext cx="3061182" cy="669859"/>
            <a:chOff x="1858125" y="4081513"/>
            <a:chExt cx="1482700" cy="324450"/>
          </a:xfrm>
        </p:grpSpPr>
        <p:sp>
          <p:nvSpPr>
            <p:cNvPr id="2124" name="Google Shape;2124;p3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Google Shape;2132;p33"/>
          <p:cNvGrpSpPr/>
          <p:nvPr/>
        </p:nvGrpSpPr>
        <p:grpSpPr>
          <a:xfrm rot="-5400000" flipH="1">
            <a:off x="7694416" y="3835975"/>
            <a:ext cx="1459310" cy="1155742"/>
            <a:chOff x="2615125" y="1853763"/>
            <a:chExt cx="1027900" cy="814075"/>
          </a:xfrm>
        </p:grpSpPr>
        <p:sp>
          <p:nvSpPr>
            <p:cNvPr id="2133" name="Google Shape;2133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33"/>
          <p:cNvGrpSpPr/>
          <p:nvPr/>
        </p:nvGrpSpPr>
        <p:grpSpPr>
          <a:xfrm rot="-5400000">
            <a:off x="7396944" y="2644104"/>
            <a:ext cx="1431746" cy="1293969"/>
            <a:chOff x="695800" y="1769188"/>
            <a:chExt cx="643250" cy="581350"/>
          </a:xfrm>
        </p:grpSpPr>
        <p:sp>
          <p:nvSpPr>
            <p:cNvPr id="2138" name="Google Shape;2138;p3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33"/>
          <p:cNvGrpSpPr/>
          <p:nvPr/>
        </p:nvGrpSpPr>
        <p:grpSpPr>
          <a:xfrm>
            <a:off x="6470167" y="4704156"/>
            <a:ext cx="1375990" cy="540162"/>
            <a:chOff x="3162050" y="485288"/>
            <a:chExt cx="912400" cy="358150"/>
          </a:xfrm>
        </p:grpSpPr>
        <p:sp>
          <p:nvSpPr>
            <p:cNvPr id="2146" name="Google Shape;2146;p3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8" name="Google Shape;2148;p33"/>
          <p:cNvGrpSpPr/>
          <p:nvPr/>
        </p:nvGrpSpPr>
        <p:grpSpPr>
          <a:xfrm>
            <a:off x="6325701" y="107991"/>
            <a:ext cx="1293956" cy="247048"/>
            <a:chOff x="4029725" y="2424788"/>
            <a:chExt cx="644625" cy="123075"/>
          </a:xfrm>
        </p:grpSpPr>
        <p:sp>
          <p:nvSpPr>
            <p:cNvPr id="2149" name="Google Shape;2149;p3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3"/>
          <p:cNvGrpSpPr/>
          <p:nvPr/>
        </p:nvGrpSpPr>
        <p:grpSpPr>
          <a:xfrm flipH="1">
            <a:off x="8340887" y="1238349"/>
            <a:ext cx="166363" cy="723969"/>
            <a:chOff x="1270600" y="4032263"/>
            <a:chExt cx="82875" cy="360650"/>
          </a:xfrm>
        </p:grpSpPr>
        <p:sp>
          <p:nvSpPr>
            <p:cNvPr id="2164" name="Google Shape;2164;p33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3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3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3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8" name="Google Shape;2168;p33"/>
          <p:cNvGrpSpPr/>
          <p:nvPr/>
        </p:nvGrpSpPr>
        <p:grpSpPr>
          <a:xfrm rot="5400000">
            <a:off x="8696230" y="3335877"/>
            <a:ext cx="368540" cy="62828"/>
            <a:chOff x="935075" y="2661288"/>
            <a:chExt cx="183600" cy="31300"/>
          </a:xfrm>
        </p:grpSpPr>
        <p:sp>
          <p:nvSpPr>
            <p:cNvPr id="2169" name="Google Shape;2169;p3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" name="Google Shape;2172;p33"/>
          <p:cNvGrpSpPr/>
          <p:nvPr/>
        </p:nvGrpSpPr>
        <p:grpSpPr>
          <a:xfrm rot="8100000" flipH="1">
            <a:off x="8818990" y="8412"/>
            <a:ext cx="46269" cy="485123"/>
            <a:chOff x="266100" y="1388638"/>
            <a:chExt cx="23050" cy="241675"/>
          </a:xfrm>
        </p:grpSpPr>
        <p:sp>
          <p:nvSpPr>
            <p:cNvPr id="2173" name="Google Shape;2173;p33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3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3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3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33"/>
          <p:cNvGrpSpPr/>
          <p:nvPr/>
        </p:nvGrpSpPr>
        <p:grpSpPr>
          <a:xfrm>
            <a:off x="8826652" y="1704405"/>
            <a:ext cx="107692" cy="610821"/>
            <a:chOff x="5052300" y="-1560100"/>
            <a:chExt cx="53650" cy="304300"/>
          </a:xfrm>
        </p:grpSpPr>
        <p:sp>
          <p:nvSpPr>
            <p:cNvPr id="2178" name="Google Shape;2178;p3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" name="Google Shape;2187;p33"/>
          <p:cNvGrpSpPr/>
          <p:nvPr/>
        </p:nvGrpSpPr>
        <p:grpSpPr>
          <a:xfrm rot="10800000" flipH="1">
            <a:off x="7694416" y="151775"/>
            <a:ext cx="1459310" cy="1155742"/>
            <a:chOff x="2615125" y="1853763"/>
            <a:chExt cx="1027900" cy="814075"/>
          </a:xfrm>
        </p:grpSpPr>
        <p:sp>
          <p:nvSpPr>
            <p:cNvPr id="2188" name="Google Shape;2188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>
            <a:spLocks noGrp="1"/>
          </p:cNvSpPr>
          <p:nvPr>
            <p:ph type="title"/>
          </p:nvPr>
        </p:nvSpPr>
        <p:spPr>
          <a:xfrm>
            <a:off x="713225" y="2724550"/>
            <a:ext cx="40482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3" name="Google Shape;9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695975"/>
            <a:ext cx="1062300" cy="841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713225" y="4229000"/>
            <a:ext cx="4048200" cy="3750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8027236" y="178939"/>
            <a:ext cx="1402542" cy="1267634"/>
            <a:chOff x="695800" y="1769188"/>
            <a:chExt cx="643250" cy="581350"/>
          </a:xfrm>
        </p:grpSpPr>
        <p:sp>
          <p:nvSpPr>
            <p:cNvPr id="96" name="Google Shape;96;p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rot="10800000">
            <a:off x="3040939" y="150979"/>
            <a:ext cx="1293956" cy="247048"/>
            <a:chOff x="4029725" y="2424788"/>
            <a:chExt cx="644625" cy="123075"/>
          </a:xfrm>
        </p:grpSpPr>
        <p:sp>
          <p:nvSpPr>
            <p:cNvPr id="104" name="Google Shape;104;p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3"/>
          <p:cNvGrpSpPr/>
          <p:nvPr/>
        </p:nvGrpSpPr>
        <p:grpSpPr>
          <a:xfrm flipH="1">
            <a:off x="-819480" y="4278495"/>
            <a:ext cx="1532702" cy="1213949"/>
            <a:chOff x="2615125" y="1853763"/>
            <a:chExt cx="1027900" cy="814075"/>
          </a:xfrm>
        </p:grpSpPr>
        <p:sp>
          <p:nvSpPr>
            <p:cNvPr id="119" name="Google Shape;119;p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3"/>
          <p:cNvGrpSpPr/>
          <p:nvPr/>
        </p:nvGrpSpPr>
        <p:grpSpPr>
          <a:xfrm>
            <a:off x="5165891" y="150988"/>
            <a:ext cx="872453" cy="247044"/>
            <a:chOff x="1788000" y="2921988"/>
            <a:chExt cx="595775" cy="168700"/>
          </a:xfrm>
        </p:grpSpPr>
        <p:sp>
          <p:nvSpPr>
            <p:cNvPr id="124" name="Google Shape;124;p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3"/>
          <p:cNvGrpSpPr/>
          <p:nvPr/>
        </p:nvGrpSpPr>
        <p:grpSpPr>
          <a:xfrm rot="10800000" flipH="1">
            <a:off x="7699742" y="4470398"/>
            <a:ext cx="1520515" cy="596893"/>
            <a:chOff x="3162050" y="485288"/>
            <a:chExt cx="912400" cy="358150"/>
          </a:xfrm>
        </p:grpSpPr>
        <p:sp>
          <p:nvSpPr>
            <p:cNvPr id="131" name="Google Shape;131;p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3"/>
          <p:cNvGrpSpPr/>
          <p:nvPr/>
        </p:nvGrpSpPr>
        <p:grpSpPr>
          <a:xfrm rot="5400000">
            <a:off x="7120940" y="-30896"/>
            <a:ext cx="107692" cy="610821"/>
            <a:chOff x="5052300" y="-1560100"/>
            <a:chExt cx="53650" cy="304300"/>
          </a:xfrm>
        </p:grpSpPr>
        <p:sp>
          <p:nvSpPr>
            <p:cNvPr id="134" name="Google Shape;134;p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3"/>
          <p:cNvGrpSpPr/>
          <p:nvPr/>
        </p:nvGrpSpPr>
        <p:grpSpPr>
          <a:xfrm rot="5400000">
            <a:off x="-1731968" y="1899046"/>
            <a:ext cx="4092132" cy="294019"/>
            <a:chOff x="3477300" y="4642138"/>
            <a:chExt cx="2038625" cy="146475"/>
          </a:xfrm>
        </p:grpSpPr>
        <p:sp>
          <p:nvSpPr>
            <p:cNvPr id="144" name="Google Shape;144;p3"/>
            <p:cNvSpPr/>
            <p:nvPr/>
          </p:nvSpPr>
          <p:spPr>
            <a:xfrm>
              <a:off x="3477300" y="4642138"/>
              <a:ext cx="2038625" cy="146475"/>
            </a:xfrm>
            <a:custGeom>
              <a:avLst/>
              <a:gdLst/>
              <a:ahLst/>
              <a:cxnLst/>
              <a:rect l="l" t="t" r="r" b="b"/>
              <a:pathLst>
                <a:path w="81545" h="5859" extrusionOk="0">
                  <a:moveTo>
                    <a:pt x="81365" y="178"/>
                  </a:moveTo>
                  <a:lnTo>
                    <a:pt x="81365" y="5679"/>
                  </a:lnTo>
                  <a:lnTo>
                    <a:pt x="166" y="5679"/>
                  </a:lnTo>
                  <a:lnTo>
                    <a:pt x="166" y="178"/>
                  </a:lnTo>
                  <a:close/>
                  <a:moveTo>
                    <a:pt x="1" y="0"/>
                  </a:moveTo>
                  <a:lnTo>
                    <a:pt x="1" y="5858"/>
                  </a:lnTo>
                  <a:lnTo>
                    <a:pt x="81544" y="5858"/>
                  </a:lnTo>
                  <a:lnTo>
                    <a:pt x="8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368750" y="4688513"/>
              <a:ext cx="53975" cy="53675"/>
            </a:xfrm>
            <a:custGeom>
              <a:avLst/>
              <a:gdLst/>
              <a:ahLst/>
              <a:cxnLst/>
              <a:rect l="l" t="t" r="r" b="b"/>
              <a:pathLst>
                <a:path w="2159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59" y="2146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297925" y="4688513"/>
              <a:ext cx="53675" cy="53675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912" y="235"/>
                  </a:moveTo>
                  <a:lnTo>
                    <a:pt x="1912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227125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3" y="1913"/>
                  </a:lnTo>
                  <a:lnTo>
                    <a:pt x="233" y="235"/>
                  </a:lnTo>
                  <a:close/>
                  <a:moveTo>
                    <a:pt x="0" y="1"/>
                  </a:moveTo>
                  <a:lnTo>
                    <a:pt x="0" y="2146"/>
                  </a:lnTo>
                  <a:lnTo>
                    <a:pt x="2145" y="2146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156300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4" y="1913"/>
                  </a:lnTo>
                  <a:lnTo>
                    <a:pt x="234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348825" y="4712263"/>
              <a:ext cx="23025" cy="6200"/>
            </a:xfrm>
            <a:custGeom>
              <a:avLst/>
              <a:gdLst/>
              <a:ahLst/>
              <a:cxnLst/>
              <a:rect l="l" t="t" r="r" b="b"/>
              <a:pathLst>
                <a:path w="921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27800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207175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13635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2" y="24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417200" y="4712263"/>
              <a:ext cx="23075" cy="6200"/>
            </a:xfrm>
            <a:custGeom>
              <a:avLst/>
              <a:gdLst/>
              <a:ahLst/>
              <a:cxnLst/>
              <a:rect l="l" t="t" r="r" b="b"/>
              <a:pathLst>
                <a:path w="923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3" y="248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3"/>
          <p:cNvGrpSpPr/>
          <p:nvPr/>
        </p:nvGrpSpPr>
        <p:grpSpPr>
          <a:xfrm>
            <a:off x="1663819" y="207915"/>
            <a:ext cx="643841" cy="133184"/>
            <a:chOff x="3847200" y="4012338"/>
            <a:chExt cx="320750" cy="66350"/>
          </a:xfrm>
        </p:grpSpPr>
        <p:sp>
          <p:nvSpPr>
            <p:cNvPr id="155" name="Google Shape;155;p3"/>
            <p:cNvSpPr/>
            <p:nvPr/>
          </p:nvSpPr>
          <p:spPr>
            <a:xfrm>
              <a:off x="41256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60" y="523"/>
                    <a:pt x="660" y="344"/>
                  </a:cubicBezTo>
                  <a:cubicBezTo>
                    <a:pt x="660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072725" y="4036738"/>
              <a:ext cx="16850" cy="16875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74" y="523"/>
                    <a:pt x="674" y="344"/>
                  </a:cubicBezTo>
                  <a:cubicBezTo>
                    <a:pt x="674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020100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1" y="0"/>
                  </a:moveTo>
                  <a:cubicBezTo>
                    <a:pt x="138" y="0"/>
                    <a:pt x="1" y="152"/>
                    <a:pt x="1" y="344"/>
                  </a:cubicBezTo>
                  <a:cubicBezTo>
                    <a:pt x="1" y="523"/>
                    <a:pt x="138" y="674"/>
                    <a:pt x="331" y="674"/>
                  </a:cubicBezTo>
                  <a:cubicBezTo>
                    <a:pt x="510" y="674"/>
                    <a:pt x="661" y="523"/>
                    <a:pt x="661" y="344"/>
                  </a:cubicBezTo>
                  <a:cubicBezTo>
                    <a:pt x="661" y="152"/>
                    <a:pt x="510" y="0"/>
                    <a:pt x="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671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2" y="0"/>
                    <a:pt x="0" y="152"/>
                    <a:pt x="0" y="344"/>
                  </a:cubicBezTo>
                  <a:cubicBezTo>
                    <a:pt x="0" y="523"/>
                    <a:pt x="152" y="674"/>
                    <a:pt x="330" y="674"/>
                  </a:cubicBezTo>
                  <a:cubicBezTo>
                    <a:pt x="510" y="674"/>
                    <a:pt x="660" y="523"/>
                    <a:pt x="660" y="344"/>
                  </a:cubicBezTo>
                  <a:cubicBezTo>
                    <a:pt x="660" y="152"/>
                    <a:pt x="510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847200" y="4012338"/>
              <a:ext cx="320750" cy="66350"/>
            </a:xfrm>
            <a:custGeom>
              <a:avLst/>
              <a:gdLst/>
              <a:ahLst/>
              <a:cxnLst/>
              <a:rect l="l" t="t" r="r" b="b"/>
              <a:pathLst>
                <a:path w="12830" h="2654" extrusionOk="0">
                  <a:moveTo>
                    <a:pt x="12597" y="233"/>
                  </a:moveTo>
                  <a:lnTo>
                    <a:pt x="12597" y="2420"/>
                  </a:lnTo>
                  <a:lnTo>
                    <a:pt x="248" y="2420"/>
                  </a:lnTo>
                  <a:lnTo>
                    <a:pt x="248" y="233"/>
                  </a:lnTo>
                  <a:close/>
                  <a:moveTo>
                    <a:pt x="1" y="0"/>
                  </a:moveTo>
                  <a:lnTo>
                    <a:pt x="1" y="2654"/>
                  </a:lnTo>
                  <a:lnTo>
                    <a:pt x="12830" y="2654"/>
                  </a:lnTo>
                  <a:lnTo>
                    <a:pt x="12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3"/>
          <p:cNvGrpSpPr/>
          <p:nvPr/>
        </p:nvGrpSpPr>
        <p:grpSpPr>
          <a:xfrm rot="10800000">
            <a:off x="878198" y="243092"/>
            <a:ext cx="368540" cy="62828"/>
            <a:chOff x="935075" y="2661288"/>
            <a:chExt cx="183600" cy="31300"/>
          </a:xfrm>
        </p:grpSpPr>
        <p:sp>
          <p:nvSpPr>
            <p:cNvPr id="161" name="Google Shape;161;p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5"/>
          <p:cNvSpPr txBox="1">
            <a:spLocks noGrp="1"/>
          </p:cNvSpPr>
          <p:nvPr>
            <p:ph type="subTitle" idx="1"/>
          </p:nvPr>
        </p:nvSpPr>
        <p:spPr>
          <a:xfrm>
            <a:off x="5055246" y="36849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5"/>
          <p:cNvSpPr txBox="1">
            <a:spLocks noGrp="1"/>
          </p:cNvSpPr>
          <p:nvPr>
            <p:ph type="subTitle" idx="2"/>
          </p:nvPr>
        </p:nvSpPr>
        <p:spPr>
          <a:xfrm>
            <a:off x="1583154" y="36849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5"/>
          <p:cNvSpPr txBox="1">
            <a:spLocks noGrp="1"/>
          </p:cNvSpPr>
          <p:nvPr>
            <p:ph type="subTitle" idx="3"/>
          </p:nvPr>
        </p:nvSpPr>
        <p:spPr>
          <a:xfrm>
            <a:off x="5055246" y="3376925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5"/>
          <p:cNvSpPr txBox="1">
            <a:spLocks noGrp="1"/>
          </p:cNvSpPr>
          <p:nvPr>
            <p:ph type="subTitle" idx="4"/>
          </p:nvPr>
        </p:nvSpPr>
        <p:spPr>
          <a:xfrm>
            <a:off x="1583154" y="3376925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23" name="Google Shape;223;p5"/>
          <p:cNvGrpSpPr/>
          <p:nvPr/>
        </p:nvGrpSpPr>
        <p:grpSpPr>
          <a:xfrm rot="10800000">
            <a:off x="4055864" y="160036"/>
            <a:ext cx="1040685" cy="140812"/>
            <a:chOff x="3541575" y="3743138"/>
            <a:chExt cx="518450" cy="70150"/>
          </a:xfrm>
        </p:grpSpPr>
        <p:sp>
          <p:nvSpPr>
            <p:cNvPr id="224" name="Google Shape;224;p5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5"/>
          <p:cNvGrpSpPr/>
          <p:nvPr/>
        </p:nvGrpSpPr>
        <p:grpSpPr>
          <a:xfrm rot="-5400000">
            <a:off x="6162511" y="-75731"/>
            <a:ext cx="107692" cy="610821"/>
            <a:chOff x="5052300" y="-1560100"/>
            <a:chExt cx="53650" cy="304300"/>
          </a:xfrm>
        </p:grpSpPr>
        <p:sp>
          <p:nvSpPr>
            <p:cNvPr id="230" name="Google Shape;230;p5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5"/>
          <p:cNvGrpSpPr/>
          <p:nvPr/>
        </p:nvGrpSpPr>
        <p:grpSpPr>
          <a:xfrm rot="10800000">
            <a:off x="10374" y="-144959"/>
            <a:ext cx="1520515" cy="596893"/>
            <a:chOff x="3162050" y="485288"/>
            <a:chExt cx="912400" cy="358150"/>
          </a:xfrm>
        </p:grpSpPr>
        <p:sp>
          <p:nvSpPr>
            <p:cNvPr id="240" name="Google Shape;240;p5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5"/>
          <p:cNvGrpSpPr/>
          <p:nvPr/>
        </p:nvGrpSpPr>
        <p:grpSpPr>
          <a:xfrm rot="10800000">
            <a:off x="2110136" y="106163"/>
            <a:ext cx="872453" cy="247044"/>
            <a:chOff x="1788000" y="2921988"/>
            <a:chExt cx="595775" cy="168700"/>
          </a:xfrm>
        </p:grpSpPr>
        <p:sp>
          <p:nvSpPr>
            <p:cNvPr id="243" name="Google Shape;243;p5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5"/>
          <p:cNvGrpSpPr/>
          <p:nvPr/>
        </p:nvGrpSpPr>
        <p:grpSpPr>
          <a:xfrm rot="-5400000">
            <a:off x="7245128" y="1940484"/>
            <a:ext cx="3570145" cy="778876"/>
            <a:chOff x="697875" y="1324013"/>
            <a:chExt cx="1500250" cy="327300"/>
          </a:xfrm>
        </p:grpSpPr>
        <p:sp>
          <p:nvSpPr>
            <p:cNvPr id="250" name="Google Shape;250;p5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5"/>
          <p:cNvGrpSpPr/>
          <p:nvPr/>
        </p:nvGrpSpPr>
        <p:grpSpPr>
          <a:xfrm>
            <a:off x="4209" y="4749343"/>
            <a:ext cx="2037108" cy="306465"/>
            <a:chOff x="3800775" y="3226463"/>
            <a:chExt cx="1014850" cy="152675"/>
          </a:xfrm>
        </p:grpSpPr>
        <p:sp>
          <p:nvSpPr>
            <p:cNvPr id="257" name="Google Shape;257;p5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5"/>
          <p:cNvGrpSpPr/>
          <p:nvPr/>
        </p:nvGrpSpPr>
        <p:grpSpPr>
          <a:xfrm>
            <a:off x="7138958" y="-23590"/>
            <a:ext cx="2009250" cy="315254"/>
            <a:chOff x="1202525" y="4995863"/>
            <a:chExt cx="1242425" cy="194950"/>
          </a:xfrm>
        </p:grpSpPr>
        <p:sp>
          <p:nvSpPr>
            <p:cNvPr id="262" name="Google Shape;262;p5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5"/>
          <p:cNvGrpSpPr/>
          <p:nvPr/>
        </p:nvGrpSpPr>
        <p:grpSpPr>
          <a:xfrm rot="5400000">
            <a:off x="6298218" y="4371849"/>
            <a:ext cx="382340" cy="1030698"/>
            <a:chOff x="2641575" y="875188"/>
            <a:chExt cx="190475" cy="513475"/>
          </a:xfrm>
        </p:grpSpPr>
        <p:sp>
          <p:nvSpPr>
            <p:cNvPr id="272" name="Google Shape;272;p5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5"/>
          <p:cNvGrpSpPr/>
          <p:nvPr/>
        </p:nvGrpSpPr>
        <p:grpSpPr>
          <a:xfrm rot="10800000">
            <a:off x="7543604" y="4279530"/>
            <a:ext cx="1433238" cy="748498"/>
            <a:chOff x="2114900" y="3510863"/>
            <a:chExt cx="573800" cy="299675"/>
          </a:xfrm>
        </p:grpSpPr>
        <p:sp>
          <p:nvSpPr>
            <p:cNvPr id="278" name="Google Shape;278;p5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5"/>
          <p:cNvGrpSpPr/>
          <p:nvPr/>
        </p:nvGrpSpPr>
        <p:grpSpPr>
          <a:xfrm rot="-5400000" flipH="1">
            <a:off x="2716892" y="4644635"/>
            <a:ext cx="46268" cy="485114"/>
            <a:chOff x="266100" y="1388638"/>
            <a:chExt cx="23050" cy="241675"/>
          </a:xfrm>
        </p:grpSpPr>
        <p:sp>
          <p:nvSpPr>
            <p:cNvPr id="287" name="Google Shape;287;p5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5"/>
          <p:cNvGrpSpPr/>
          <p:nvPr/>
        </p:nvGrpSpPr>
        <p:grpSpPr>
          <a:xfrm rot="5400000">
            <a:off x="-1706501" y="2299568"/>
            <a:ext cx="4048126" cy="505277"/>
            <a:chOff x="584425" y="719288"/>
            <a:chExt cx="1551125" cy="193600"/>
          </a:xfrm>
        </p:grpSpPr>
        <p:sp>
          <p:nvSpPr>
            <p:cNvPr id="292" name="Google Shape;292;p5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"/>
          <p:cNvSpPr txBox="1">
            <a:spLocks noGrp="1"/>
          </p:cNvSpPr>
          <p:nvPr>
            <p:ph type="title"/>
          </p:nvPr>
        </p:nvSpPr>
        <p:spPr>
          <a:xfrm>
            <a:off x="720000" y="1437675"/>
            <a:ext cx="37377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7"/>
          <p:cNvSpPr txBox="1">
            <a:spLocks noGrp="1"/>
          </p:cNvSpPr>
          <p:nvPr>
            <p:ph type="subTitle" idx="1"/>
          </p:nvPr>
        </p:nvSpPr>
        <p:spPr>
          <a:xfrm>
            <a:off x="720000" y="2610800"/>
            <a:ext cx="4326000" cy="19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84" name="Google Shape;384;p7"/>
          <p:cNvGrpSpPr/>
          <p:nvPr/>
        </p:nvGrpSpPr>
        <p:grpSpPr>
          <a:xfrm flipH="1">
            <a:off x="4197398" y="-9625"/>
            <a:ext cx="2009250" cy="315254"/>
            <a:chOff x="1202525" y="4995863"/>
            <a:chExt cx="1242425" cy="194950"/>
          </a:xfrm>
        </p:grpSpPr>
        <p:sp>
          <p:nvSpPr>
            <p:cNvPr id="385" name="Google Shape;385;p7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7"/>
          <p:cNvGrpSpPr/>
          <p:nvPr/>
        </p:nvGrpSpPr>
        <p:grpSpPr>
          <a:xfrm rot="5400000">
            <a:off x="8652430" y="224815"/>
            <a:ext cx="368540" cy="62828"/>
            <a:chOff x="935075" y="2661288"/>
            <a:chExt cx="183600" cy="31300"/>
          </a:xfrm>
        </p:grpSpPr>
        <p:sp>
          <p:nvSpPr>
            <p:cNvPr id="395" name="Google Shape;395;p7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7"/>
          <p:cNvGrpSpPr/>
          <p:nvPr/>
        </p:nvGrpSpPr>
        <p:grpSpPr>
          <a:xfrm>
            <a:off x="804251" y="132691"/>
            <a:ext cx="1293956" cy="247048"/>
            <a:chOff x="4029725" y="2424788"/>
            <a:chExt cx="644625" cy="123075"/>
          </a:xfrm>
        </p:grpSpPr>
        <p:sp>
          <p:nvSpPr>
            <p:cNvPr id="399" name="Google Shape;399;p7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7"/>
          <p:cNvGrpSpPr/>
          <p:nvPr/>
        </p:nvGrpSpPr>
        <p:grpSpPr>
          <a:xfrm rot="5400000">
            <a:off x="-1224917" y="1517291"/>
            <a:ext cx="3134979" cy="391304"/>
            <a:chOff x="584425" y="719288"/>
            <a:chExt cx="1551125" cy="193600"/>
          </a:xfrm>
        </p:grpSpPr>
        <p:sp>
          <p:nvSpPr>
            <p:cNvPr id="414" name="Google Shape;414;p7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7"/>
          <p:cNvGrpSpPr/>
          <p:nvPr/>
        </p:nvGrpSpPr>
        <p:grpSpPr>
          <a:xfrm rot="-5400000" flipH="1">
            <a:off x="2377024" y="-105764"/>
            <a:ext cx="166363" cy="723969"/>
            <a:chOff x="1270600" y="4032263"/>
            <a:chExt cx="82875" cy="360650"/>
          </a:xfrm>
        </p:grpSpPr>
        <p:sp>
          <p:nvSpPr>
            <p:cNvPr id="429" name="Google Shape;429;p7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7"/>
          <p:cNvGrpSpPr/>
          <p:nvPr/>
        </p:nvGrpSpPr>
        <p:grpSpPr>
          <a:xfrm rot="10800000">
            <a:off x="-297106" y="3682179"/>
            <a:ext cx="1431746" cy="1293969"/>
            <a:chOff x="695800" y="1769188"/>
            <a:chExt cx="643250" cy="581350"/>
          </a:xfrm>
        </p:grpSpPr>
        <p:sp>
          <p:nvSpPr>
            <p:cNvPr id="434" name="Google Shape;434;p7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7"/>
          <p:cNvGrpSpPr/>
          <p:nvPr/>
        </p:nvGrpSpPr>
        <p:grpSpPr>
          <a:xfrm>
            <a:off x="8430777" y="4023755"/>
            <a:ext cx="107692" cy="610821"/>
            <a:chOff x="5052300" y="-1560100"/>
            <a:chExt cx="53650" cy="304300"/>
          </a:xfrm>
        </p:grpSpPr>
        <p:sp>
          <p:nvSpPr>
            <p:cNvPr id="442" name="Google Shape;442;p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7"/>
          <p:cNvGrpSpPr/>
          <p:nvPr/>
        </p:nvGrpSpPr>
        <p:grpSpPr>
          <a:xfrm rot="5400000" flipH="1">
            <a:off x="7968967" y="3267548"/>
            <a:ext cx="1520515" cy="596893"/>
            <a:chOff x="3162050" y="485288"/>
            <a:chExt cx="912400" cy="358150"/>
          </a:xfrm>
        </p:grpSpPr>
        <p:sp>
          <p:nvSpPr>
            <p:cNvPr id="452" name="Google Shape;452;p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7"/>
          <p:cNvGrpSpPr/>
          <p:nvPr/>
        </p:nvGrpSpPr>
        <p:grpSpPr>
          <a:xfrm>
            <a:off x="8099416" y="4715375"/>
            <a:ext cx="872453" cy="247044"/>
            <a:chOff x="1788000" y="2921988"/>
            <a:chExt cx="595775" cy="168700"/>
          </a:xfrm>
        </p:grpSpPr>
        <p:sp>
          <p:nvSpPr>
            <p:cNvPr id="455" name="Google Shape;455;p7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7"/>
          <p:cNvGrpSpPr/>
          <p:nvPr/>
        </p:nvGrpSpPr>
        <p:grpSpPr>
          <a:xfrm rot="5400000">
            <a:off x="5991075" y="4533493"/>
            <a:ext cx="107692" cy="610821"/>
            <a:chOff x="5052300" y="-1560100"/>
            <a:chExt cx="53650" cy="304300"/>
          </a:xfrm>
        </p:grpSpPr>
        <p:sp>
          <p:nvSpPr>
            <p:cNvPr id="462" name="Google Shape;462;p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9"/>
          <p:cNvSpPr txBox="1">
            <a:spLocks noGrp="1"/>
          </p:cNvSpPr>
          <p:nvPr>
            <p:ph type="title"/>
          </p:nvPr>
        </p:nvSpPr>
        <p:spPr>
          <a:xfrm>
            <a:off x="4908300" y="1662288"/>
            <a:ext cx="3522300" cy="109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9"/>
          <p:cNvSpPr txBox="1">
            <a:spLocks noGrp="1"/>
          </p:cNvSpPr>
          <p:nvPr>
            <p:ph type="subTitle" idx="1"/>
          </p:nvPr>
        </p:nvSpPr>
        <p:spPr>
          <a:xfrm>
            <a:off x="4908300" y="2677513"/>
            <a:ext cx="3522300" cy="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6" name="Google Shape;536;p9"/>
          <p:cNvGrpSpPr/>
          <p:nvPr/>
        </p:nvGrpSpPr>
        <p:grpSpPr>
          <a:xfrm>
            <a:off x="-54882" y="139897"/>
            <a:ext cx="2183754" cy="328526"/>
            <a:chOff x="3800775" y="3226463"/>
            <a:chExt cx="1014850" cy="152675"/>
          </a:xfrm>
        </p:grpSpPr>
        <p:sp>
          <p:nvSpPr>
            <p:cNvPr id="537" name="Google Shape;537;p9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9"/>
          <p:cNvGrpSpPr/>
          <p:nvPr/>
        </p:nvGrpSpPr>
        <p:grpSpPr>
          <a:xfrm>
            <a:off x="5438198" y="4148839"/>
            <a:ext cx="3528381" cy="772094"/>
            <a:chOff x="1858125" y="4081513"/>
            <a:chExt cx="1482700" cy="324450"/>
          </a:xfrm>
        </p:grpSpPr>
        <p:sp>
          <p:nvSpPr>
            <p:cNvPr id="542" name="Google Shape;542;p9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9"/>
          <p:cNvGrpSpPr/>
          <p:nvPr/>
        </p:nvGrpSpPr>
        <p:grpSpPr>
          <a:xfrm>
            <a:off x="5650945" y="235022"/>
            <a:ext cx="3570145" cy="778876"/>
            <a:chOff x="697875" y="1324013"/>
            <a:chExt cx="1500250" cy="327300"/>
          </a:xfrm>
        </p:grpSpPr>
        <p:sp>
          <p:nvSpPr>
            <p:cNvPr id="550" name="Google Shape;550;p9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9"/>
          <p:cNvGrpSpPr/>
          <p:nvPr/>
        </p:nvGrpSpPr>
        <p:grpSpPr>
          <a:xfrm>
            <a:off x="3588331" y="216084"/>
            <a:ext cx="1040685" cy="140812"/>
            <a:chOff x="3541575" y="3743138"/>
            <a:chExt cx="518450" cy="70150"/>
          </a:xfrm>
        </p:grpSpPr>
        <p:sp>
          <p:nvSpPr>
            <p:cNvPr id="557" name="Google Shape;557;p9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9"/>
          <p:cNvGrpSpPr/>
          <p:nvPr/>
        </p:nvGrpSpPr>
        <p:grpSpPr>
          <a:xfrm rot="-5400000">
            <a:off x="60694" y="3825630"/>
            <a:ext cx="621109" cy="458216"/>
            <a:chOff x="2955100" y="2896088"/>
            <a:chExt cx="309425" cy="228275"/>
          </a:xfrm>
        </p:grpSpPr>
        <p:sp>
          <p:nvSpPr>
            <p:cNvPr id="563" name="Google Shape;563;p9"/>
            <p:cNvSpPr/>
            <p:nvPr/>
          </p:nvSpPr>
          <p:spPr>
            <a:xfrm>
              <a:off x="30304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30603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308985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3" y="2242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119775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149350" y="3040813"/>
              <a:ext cx="14775" cy="56050"/>
            </a:xfrm>
            <a:custGeom>
              <a:avLst/>
              <a:gdLst/>
              <a:ahLst/>
              <a:cxnLst/>
              <a:rect l="l" t="t" r="r" b="b"/>
              <a:pathLst>
                <a:path w="591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1789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20880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2955100" y="2896088"/>
              <a:ext cx="309425" cy="228275"/>
            </a:xfrm>
            <a:custGeom>
              <a:avLst/>
              <a:gdLst/>
              <a:ahLst/>
              <a:cxnLst/>
              <a:rect l="l" t="t" r="r" b="b"/>
              <a:pathLst>
                <a:path w="12377" h="9131" extrusionOk="0">
                  <a:moveTo>
                    <a:pt x="12253" y="124"/>
                  </a:moveTo>
                  <a:lnTo>
                    <a:pt x="12253" y="9021"/>
                  </a:lnTo>
                  <a:lnTo>
                    <a:pt x="125" y="9021"/>
                  </a:lnTo>
                  <a:lnTo>
                    <a:pt x="125" y="124"/>
                  </a:lnTo>
                  <a:close/>
                  <a:moveTo>
                    <a:pt x="0" y="0"/>
                  </a:moveTo>
                  <a:lnTo>
                    <a:pt x="0" y="9131"/>
                  </a:lnTo>
                  <a:lnTo>
                    <a:pt x="12376" y="9131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9"/>
          <p:cNvGrpSpPr/>
          <p:nvPr/>
        </p:nvGrpSpPr>
        <p:grpSpPr>
          <a:xfrm>
            <a:off x="425454" y="4734489"/>
            <a:ext cx="575543" cy="273344"/>
            <a:chOff x="968775" y="3581913"/>
            <a:chExt cx="286725" cy="136175"/>
          </a:xfrm>
        </p:grpSpPr>
        <p:sp>
          <p:nvSpPr>
            <p:cNvPr id="572" name="Google Shape;572;p9"/>
            <p:cNvSpPr/>
            <p:nvPr/>
          </p:nvSpPr>
          <p:spPr>
            <a:xfrm>
              <a:off x="968775" y="3581913"/>
              <a:ext cx="286725" cy="136175"/>
            </a:xfrm>
            <a:custGeom>
              <a:avLst/>
              <a:gdLst/>
              <a:ahLst/>
              <a:cxnLst/>
              <a:rect l="l" t="t" r="r" b="b"/>
              <a:pathLst>
                <a:path w="11469" h="5447" extrusionOk="0">
                  <a:moveTo>
                    <a:pt x="0" y="1"/>
                  </a:moveTo>
                  <a:lnTo>
                    <a:pt x="0" y="5446"/>
                  </a:lnTo>
                  <a:lnTo>
                    <a:pt x="11468" y="5446"/>
                  </a:lnTo>
                  <a:lnTo>
                    <a:pt x="11468" y="2049"/>
                  </a:lnTo>
                  <a:cubicBezTo>
                    <a:pt x="10781" y="1362"/>
                    <a:pt x="10093" y="689"/>
                    <a:pt x="9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1186375" y="3647563"/>
              <a:ext cx="41300" cy="52300"/>
            </a:xfrm>
            <a:custGeom>
              <a:avLst/>
              <a:gdLst/>
              <a:ahLst/>
              <a:cxnLst/>
              <a:rect l="l" t="t" r="r" b="b"/>
              <a:pathLst>
                <a:path w="1652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51" y="209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1120700" y="3647563"/>
              <a:ext cx="41650" cy="52300"/>
            </a:xfrm>
            <a:custGeom>
              <a:avLst/>
              <a:gdLst/>
              <a:ahLst/>
              <a:cxnLst/>
              <a:rect l="l" t="t" r="r" b="b"/>
              <a:pathLst>
                <a:path w="1666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65" y="20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1055400" y="3647563"/>
              <a:ext cx="41275" cy="52300"/>
            </a:xfrm>
            <a:custGeom>
              <a:avLst/>
              <a:gdLst/>
              <a:ahLst/>
              <a:cxnLst/>
              <a:rect l="l" t="t" r="r" b="b"/>
              <a:pathLst>
                <a:path w="1651" h="2092" extrusionOk="0">
                  <a:moveTo>
                    <a:pt x="0" y="1"/>
                  </a:moveTo>
                  <a:lnTo>
                    <a:pt x="0" y="2091"/>
                  </a:lnTo>
                  <a:lnTo>
                    <a:pt x="1650" y="2091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9"/>
          <p:cNvGrpSpPr/>
          <p:nvPr/>
        </p:nvGrpSpPr>
        <p:grpSpPr>
          <a:xfrm>
            <a:off x="317044" y="1333763"/>
            <a:ext cx="108394" cy="328545"/>
            <a:chOff x="5423225" y="-1148250"/>
            <a:chExt cx="54000" cy="163675"/>
          </a:xfrm>
        </p:grpSpPr>
        <p:sp>
          <p:nvSpPr>
            <p:cNvPr id="577" name="Google Shape;577;p9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" name="Google Shape;582;p9"/>
          <p:cNvGrpSpPr/>
          <p:nvPr/>
        </p:nvGrpSpPr>
        <p:grpSpPr>
          <a:xfrm rot="5400000">
            <a:off x="8594430" y="919215"/>
            <a:ext cx="368540" cy="62828"/>
            <a:chOff x="935075" y="2661288"/>
            <a:chExt cx="183600" cy="31300"/>
          </a:xfrm>
        </p:grpSpPr>
        <p:sp>
          <p:nvSpPr>
            <p:cNvPr id="583" name="Google Shape;583;p9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9"/>
          <p:cNvGrpSpPr/>
          <p:nvPr/>
        </p:nvGrpSpPr>
        <p:grpSpPr>
          <a:xfrm rot="-8100000" flipH="1">
            <a:off x="8755576" y="4549324"/>
            <a:ext cx="46269" cy="485123"/>
            <a:chOff x="266100" y="1388638"/>
            <a:chExt cx="23050" cy="241675"/>
          </a:xfrm>
        </p:grpSpPr>
        <p:sp>
          <p:nvSpPr>
            <p:cNvPr id="587" name="Google Shape;587;p9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9"/>
          <p:cNvGrpSpPr/>
          <p:nvPr/>
        </p:nvGrpSpPr>
        <p:grpSpPr>
          <a:xfrm rot="10800000" flipH="1">
            <a:off x="288074" y="3020211"/>
            <a:ext cx="166363" cy="723969"/>
            <a:chOff x="1270600" y="4032263"/>
            <a:chExt cx="82875" cy="360650"/>
          </a:xfrm>
        </p:grpSpPr>
        <p:sp>
          <p:nvSpPr>
            <p:cNvPr id="592" name="Google Shape;592;p9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3"/>
          <p:cNvSpPr txBox="1">
            <a:spLocks noGrp="1"/>
          </p:cNvSpPr>
          <p:nvPr>
            <p:ph type="subTitle" idx="1"/>
          </p:nvPr>
        </p:nvSpPr>
        <p:spPr>
          <a:xfrm>
            <a:off x="720000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2" hasCustomPrompt="1"/>
          </p:nvPr>
        </p:nvSpPr>
        <p:spPr>
          <a:xfrm>
            <a:off x="719950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subTitle" idx="3"/>
          </p:nvPr>
        </p:nvSpPr>
        <p:spPr>
          <a:xfrm>
            <a:off x="720000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4" name="Google Shape;694;p13"/>
          <p:cNvSpPr txBox="1">
            <a:spLocks noGrp="1"/>
          </p:cNvSpPr>
          <p:nvPr>
            <p:ph type="subTitle" idx="4"/>
          </p:nvPr>
        </p:nvSpPr>
        <p:spPr>
          <a:xfrm>
            <a:off x="2723962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 idx="5" hasCustomPrompt="1"/>
          </p:nvPr>
        </p:nvSpPr>
        <p:spPr>
          <a:xfrm>
            <a:off x="2723962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6"/>
          </p:nvPr>
        </p:nvSpPr>
        <p:spPr>
          <a:xfrm>
            <a:off x="2723959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7"/>
          </p:nvPr>
        </p:nvSpPr>
        <p:spPr>
          <a:xfrm>
            <a:off x="4727975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title" idx="8" hasCustomPrompt="1"/>
          </p:nvPr>
        </p:nvSpPr>
        <p:spPr>
          <a:xfrm>
            <a:off x="4727975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9" name="Google Shape;699;p13"/>
          <p:cNvSpPr txBox="1">
            <a:spLocks noGrp="1"/>
          </p:cNvSpPr>
          <p:nvPr>
            <p:ph type="subTitle" idx="9"/>
          </p:nvPr>
        </p:nvSpPr>
        <p:spPr>
          <a:xfrm>
            <a:off x="472796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13"/>
          </p:nvPr>
        </p:nvSpPr>
        <p:spPr>
          <a:xfrm>
            <a:off x="6731987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title" idx="14" hasCustomPrompt="1"/>
          </p:nvPr>
        </p:nvSpPr>
        <p:spPr>
          <a:xfrm>
            <a:off x="6731987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15"/>
          </p:nvPr>
        </p:nvSpPr>
        <p:spPr>
          <a:xfrm>
            <a:off x="673197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03" name="Google Shape;703;p13"/>
          <p:cNvGrpSpPr/>
          <p:nvPr/>
        </p:nvGrpSpPr>
        <p:grpSpPr>
          <a:xfrm>
            <a:off x="1401456" y="4822284"/>
            <a:ext cx="1040685" cy="140812"/>
            <a:chOff x="3541575" y="3743138"/>
            <a:chExt cx="518450" cy="70150"/>
          </a:xfrm>
        </p:grpSpPr>
        <p:sp>
          <p:nvSpPr>
            <p:cNvPr id="704" name="Google Shape;704;p13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13"/>
          <p:cNvGrpSpPr/>
          <p:nvPr/>
        </p:nvGrpSpPr>
        <p:grpSpPr>
          <a:xfrm>
            <a:off x="8747627" y="1916380"/>
            <a:ext cx="107692" cy="610821"/>
            <a:chOff x="5052300" y="-1560100"/>
            <a:chExt cx="53650" cy="304300"/>
          </a:xfrm>
        </p:grpSpPr>
        <p:sp>
          <p:nvSpPr>
            <p:cNvPr id="710" name="Google Shape;710;p1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13"/>
          <p:cNvGrpSpPr/>
          <p:nvPr/>
        </p:nvGrpSpPr>
        <p:grpSpPr>
          <a:xfrm>
            <a:off x="8610297" y="3551551"/>
            <a:ext cx="382340" cy="1030698"/>
            <a:chOff x="2641575" y="875188"/>
            <a:chExt cx="190475" cy="513475"/>
          </a:xfrm>
        </p:grpSpPr>
        <p:sp>
          <p:nvSpPr>
            <p:cNvPr id="720" name="Google Shape;720;p13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" name="Google Shape;725;p13"/>
          <p:cNvGrpSpPr/>
          <p:nvPr/>
        </p:nvGrpSpPr>
        <p:grpSpPr>
          <a:xfrm>
            <a:off x="124858" y="4861605"/>
            <a:ext cx="649362" cy="62176"/>
            <a:chOff x="535975" y="2992338"/>
            <a:chExt cx="323500" cy="30975"/>
          </a:xfrm>
        </p:grpSpPr>
        <p:sp>
          <p:nvSpPr>
            <p:cNvPr id="726" name="Google Shape;726;p13"/>
            <p:cNvSpPr/>
            <p:nvPr/>
          </p:nvSpPr>
          <p:spPr>
            <a:xfrm>
              <a:off x="535975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8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8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33600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9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9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731225" y="2992338"/>
              <a:ext cx="30600" cy="30975"/>
            </a:xfrm>
            <a:custGeom>
              <a:avLst/>
              <a:gdLst/>
              <a:ahLst/>
              <a:cxnLst/>
              <a:rect l="l" t="t" r="r" b="b"/>
              <a:pathLst>
                <a:path w="1224" h="1239" extrusionOk="0">
                  <a:moveTo>
                    <a:pt x="619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19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828850" y="2992338"/>
              <a:ext cx="30625" cy="30975"/>
            </a:xfrm>
            <a:custGeom>
              <a:avLst/>
              <a:gdLst/>
              <a:ahLst/>
              <a:cxnLst/>
              <a:rect l="l" t="t" r="r" b="b"/>
              <a:pathLst>
                <a:path w="1225" h="1239" extrusionOk="0">
                  <a:moveTo>
                    <a:pt x="606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06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13"/>
          <p:cNvGrpSpPr/>
          <p:nvPr/>
        </p:nvGrpSpPr>
        <p:grpSpPr>
          <a:xfrm>
            <a:off x="-7" y="1"/>
            <a:ext cx="2493920" cy="391323"/>
            <a:chOff x="1202525" y="4995863"/>
            <a:chExt cx="1242425" cy="194950"/>
          </a:xfrm>
        </p:grpSpPr>
        <p:sp>
          <p:nvSpPr>
            <p:cNvPr id="731" name="Google Shape;731;p13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13"/>
          <p:cNvGrpSpPr/>
          <p:nvPr/>
        </p:nvGrpSpPr>
        <p:grpSpPr>
          <a:xfrm rot="5400000">
            <a:off x="-1197344" y="2646890"/>
            <a:ext cx="3831000" cy="838314"/>
            <a:chOff x="1858125" y="4081513"/>
            <a:chExt cx="1482700" cy="324450"/>
          </a:xfrm>
        </p:grpSpPr>
        <p:sp>
          <p:nvSpPr>
            <p:cNvPr id="741" name="Google Shape;741;p13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13"/>
          <p:cNvGrpSpPr/>
          <p:nvPr/>
        </p:nvGrpSpPr>
        <p:grpSpPr>
          <a:xfrm>
            <a:off x="7617317" y="4671198"/>
            <a:ext cx="1520515" cy="596893"/>
            <a:chOff x="3162050" y="485288"/>
            <a:chExt cx="912400" cy="358150"/>
          </a:xfrm>
        </p:grpSpPr>
        <p:sp>
          <p:nvSpPr>
            <p:cNvPr id="749" name="Google Shape;749;p1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13"/>
          <p:cNvGrpSpPr/>
          <p:nvPr/>
        </p:nvGrpSpPr>
        <p:grpSpPr>
          <a:xfrm>
            <a:off x="6419966" y="4769925"/>
            <a:ext cx="872453" cy="247044"/>
            <a:chOff x="1788000" y="2921988"/>
            <a:chExt cx="595775" cy="168700"/>
          </a:xfrm>
        </p:grpSpPr>
        <p:sp>
          <p:nvSpPr>
            <p:cNvPr id="752" name="Google Shape;752;p1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13"/>
          <p:cNvGrpSpPr/>
          <p:nvPr/>
        </p:nvGrpSpPr>
        <p:grpSpPr>
          <a:xfrm flipH="1">
            <a:off x="7422013" y="178479"/>
            <a:ext cx="1433238" cy="748498"/>
            <a:chOff x="2114900" y="3510863"/>
            <a:chExt cx="573800" cy="299675"/>
          </a:xfrm>
        </p:grpSpPr>
        <p:sp>
          <p:nvSpPr>
            <p:cNvPr id="759" name="Google Shape;759;p13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9" name="Google Shape;849;p15"/>
          <p:cNvGrpSpPr/>
          <p:nvPr/>
        </p:nvGrpSpPr>
        <p:grpSpPr>
          <a:xfrm rot="10800000">
            <a:off x="207418" y="4228253"/>
            <a:ext cx="218997" cy="952837"/>
            <a:chOff x="1270600" y="4032263"/>
            <a:chExt cx="82875" cy="360650"/>
          </a:xfrm>
        </p:grpSpPr>
        <p:sp>
          <p:nvSpPr>
            <p:cNvPr id="850" name="Google Shape;850;p15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15"/>
          <p:cNvGrpSpPr/>
          <p:nvPr/>
        </p:nvGrpSpPr>
        <p:grpSpPr>
          <a:xfrm rot="10800000">
            <a:off x="7126744" y="247724"/>
            <a:ext cx="2049503" cy="191948"/>
            <a:chOff x="1900400" y="4763813"/>
            <a:chExt cx="1021025" cy="95625"/>
          </a:xfrm>
        </p:grpSpPr>
        <p:sp>
          <p:nvSpPr>
            <p:cNvPr id="855" name="Google Shape;855;p15"/>
            <p:cNvSpPr/>
            <p:nvPr/>
          </p:nvSpPr>
          <p:spPr>
            <a:xfrm>
              <a:off x="1900400" y="4763813"/>
              <a:ext cx="999375" cy="76000"/>
            </a:xfrm>
            <a:custGeom>
              <a:avLst/>
              <a:gdLst/>
              <a:ahLst/>
              <a:cxnLst/>
              <a:rect l="l" t="t" r="r" b="b"/>
              <a:pathLst>
                <a:path w="39975" h="3040" extrusionOk="0">
                  <a:moveTo>
                    <a:pt x="0" y="1"/>
                  </a:moveTo>
                  <a:lnTo>
                    <a:pt x="0" y="248"/>
                  </a:lnTo>
                  <a:lnTo>
                    <a:pt x="29167" y="248"/>
                  </a:lnTo>
                  <a:lnTo>
                    <a:pt x="35368" y="2916"/>
                  </a:lnTo>
                  <a:lnTo>
                    <a:pt x="39975" y="3039"/>
                  </a:lnTo>
                  <a:lnTo>
                    <a:pt x="39975" y="2806"/>
                  </a:lnTo>
                  <a:lnTo>
                    <a:pt x="35437" y="2696"/>
                  </a:lnTo>
                  <a:lnTo>
                    <a:pt x="292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2875700" y="4814338"/>
              <a:ext cx="45725" cy="45100"/>
            </a:xfrm>
            <a:custGeom>
              <a:avLst/>
              <a:gdLst/>
              <a:ahLst/>
              <a:cxnLst/>
              <a:rect l="l" t="t" r="r" b="b"/>
              <a:pathLst>
                <a:path w="1829" h="1804" extrusionOk="0">
                  <a:moveTo>
                    <a:pt x="911" y="0"/>
                  </a:moveTo>
                  <a:cubicBezTo>
                    <a:pt x="427" y="0"/>
                    <a:pt x="28" y="381"/>
                    <a:pt x="14" y="881"/>
                  </a:cubicBezTo>
                  <a:cubicBezTo>
                    <a:pt x="0" y="1376"/>
                    <a:pt x="399" y="1788"/>
                    <a:pt x="894" y="1803"/>
                  </a:cubicBezTo>
                  <a:cubicBezTo>
                    <a:pt x="902" y="1803"/>
                    <a:pt x="910" y="1803"/>
                    <a:pt x="918" y="1803"/>
                  </a:cubicBezTo>
                  <a:cubicBezTo>
                    <a:pt x="1402" y="1803"/>
                    <a:pt x="1801" y="1410"/>
                    <a:pt x="1816" y="923"/>
                  </a:cubicBezTo>
                  <a:cubicBezTo>
                    <a:pt x="1829" y="428"/>
                    <a:pt x="1430" y="15"/>
                    <a:pt x="935" y="1"/>
                  </a:cubicBezTo>
                  <a:cubicBezTo>
                    <a:pt x="927" y="1"/>
                    <a:pt x="919" y="0"/>
                    <a:pt x="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15"/>
          <p:cNvGrpSpPr/>
          <p:nvPr/>
        </p:nvGrpSpPr>
        <p:grpSpPr>
          <a:xfrm rot="-5400000">
            <a:off x="8821325" y="-58591"/>
            <a:ext cx="107692" cy="610821"/>
            <a:chOff x="5052300" y="-1560100"/>
            <a:chExt cx="53650" cy="304300"/>
          </a:xfrm>
        </p:grpSpPr>
        <p:sp>
          <p:nvSpPr>
            <p:cNvPr id="858" name="Google Shape;858;p15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15"/>
          <p:cNvGrpSpPr/>
          <p:nvPr/>
        </p:nvGrpSpPr>
        <p:grpSpPr>
          <a:xfrm rot="5400000">
            <a:off x="480644" y="4735409"/>
            <a:ext cx="465142" cy="315397"/>
            <a:chOff x="1602350" y="3347138"/>
            <a:chExt cx="231725" cy="157125"/>
          </a:xfrm>
        </p:grpSpPr>
        <p:sp>
          <p:nvSpPr>
            <p:cNvPr id="868" name="Google Shape;868;p15"/>
            <p:cNvSpPr/>
            <p:nvPr/>
          </p:nvSpPr>
          <p:spPr>
            <a:xfrm>
              <a:off x="1753625" y="3424488"/>
              <a:ext cx="68075" cy="67725"/>
            </a:xfrm>
            <a:custGeom>
              <a:avLst/>
              <a:gdLst/>
              <a:ahLst/>
              <a:cxnLst/>
              <a:rect l="l" t="t" r="r" b="b"/>
              <a:pathLst>
                <a:path w="2723" h="2709" extrusionOk="0">
                  <a:moveTo>
                    <a:pt x="1375" y="233"/>
                  </a:moveTo>
                  <a:cubicBezTo>
                    <a:pt x="1678" y="248"/>
                    <a:pt x="1953" y="358"/>
                    <a:pt x="2158" y="578"/>
                  </a:cubicBezTo>
                  <a:cubicBezTo>
                    <a:pt x="2365" y="783"/>
                    <a:pt x="2475" y="1073"/>
                    <a:pt x="2475" y="1361"/>
                  </a:cubicBezTo>
                  <a:cubicBezTo>
                    <a:pt x="2475" y="1663"/>
                    <a:pt x="2351" y="1938"/>
                    <a:pt x="2131" y="2145"/>
                  </a:cubicBezTo>
                  <a:cubicBezTo>
                    <a:pt x="1925" y="2351"/>
                    <a:pt x="1636" y="2461"/>
                    <a:pt x="1348" y="2461"/>
                  </a:cubicBezTo>
                  <a:cubicBezTo>
                    <a:pt x="728" y="2461"/>
                    <a:pt x="233" y="1953"/>
                    <a:pt x="248" y="1333"/>
                  </a:cubicBezTo>
                  <a:cubicBezTo>
                    <a:pt x="261" y="728"/>
                    <a:pt x="756" y="233"/>
                    <a:pt x="1361" y="233"/>
                  </a:cubicBezTo>
                  <a:close/>
                  <a:moveTo>
                    <a:pt x="1375" y="0"/>
                  </a:moveTo>
                  <a:cubicBezTo>
                    <a:pt x="1018" y="0"/>
                    <a:pt x="673" y="123"/>
                    <a:pt x="413" y="385"/>
                  </a:cubicBezTo>
                  <a:cubicBezTo>
                    <a:pt x="151" y="633"/>
                    <a:pt x="13" y="976"/>
                    <a:pt x="0" y="1333"/>
                  </a:cubicBezTo>
                  <a:cubicBezTo>
                    <a:pt x="0" y="2076"/>
                    <a:pt x="591" y="2695"/>
                    <a:pt x="1348" y="2708"/>
                  </a:cubicBezTo>
                  <a:lnTo>
                    <a:pt x="1361" y="2708"/>
                  </a:lnTo>
                  <a:cubicBezTo>
                    <a:pt x="1718" y="2708"/>
                    <a:pt x="2048" y="2571"/>
                    <a:pt x="2310" y="2323"/>
                  </a:cubicBezTo>
                  <a:cubicBezTo>
                    <a:pt x="2558" y="2076"/>
                    <a:pt x="2709" y="1733"/>
                    <a:pt x="2709" y="1375"/>
                  </a:cubicBezTo>
                  <a:cubicBezTo>
                    <a:pt x="2723" y="1003"/>
                    <a:pt x="2585" y="673"/>
                    <a:pt x="2323" y="413"/>
                  </a:cubicBezTo>
                  <a:cubicBezTo>
                    <a:pt x="2076" y="151"/>
                    <a:pt x="1746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1781125" y="3451988"/>
              <a:ext cx="12725" cy="12725"/>
            </a:xfrm>
            <a:custGeom>
              <a:avLst/>
              <a:gdLst/>
              <a:ahLst/>
              <a:cxnLst/>
              <a:rect l="l" t="t" r="r" b="b"/>
              <a:pathLst>
                <a:path w="509" h="509" extrusionOk="0">
                  <a:moveTo>
                    <a:pt x="261" y="0"/>
                  </a:moveTo>
                  <a:cubicBezTo>
                    <a:pt x="123" y="0"/>
                    <a:pt x="13" y="110"/>
                    <a:pt x="13" y="248"/>
                  </a:cubicBezTo>
                  <a:cubicBezTo>
                    <a:pt x="0" y="385"/>
                    <a:pt x="123" y="508"/>
                    <a:pt x="261" y="508"/>
                  </a:cubicBezTo>
                  <a:cubicBezTo>
                    <a:pt x="398" y="508"/>
                    <a:pt x="508" y="398"/>
                    <a:pt x="508" y="261"/>
                  </a:cubicBezTo>
                  <a:cubicBezTo>
                    <a:pt x="508" y="110"/>
                    <a:pt x="398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1778375" y="3448863"/>
              <a:ext cx="18575" cy="18600"/>
            </a:xfrm>
            <a:custGeom>
              <a:avLst/>
              <a:gdLst/>
              <a:ahLst/>
              <a:cxnLst/>
              <a:rect l="l" t="t" r="r" b="b"/>
              <a:pathLst>
                <a:path w="743" h="744" extrusionOk="0">
                  <a:moveTo>
                    <a:pt x="371" y="248"/>
                  </a:moveTo>
                  <a:cubicBezTo>
                    <a:pt x="413" y="248"/>
                    <a:pt x="440" y="263"/>
                    <a:pt x="468" y="290"/>
                  </a:cubicBezTo>
                  <a:cubicBezTo>
                    <a:pt x="495" y="303"/>
                    <a:pt x="508" y="345"/>
                    <a:pt x="508" y="373"/>
                  </a:cubicBezTo>
                  <a:cubicBezTo>
                    <a:pt x="508" y="413"/>
                    <a:pt x="495" y="441"/>
                    <a:pt x="468" y="468"/>
                  </a:cubicBezTo>
                  <a:cubicBezTo>
                    <a:pt x="440" y="496"/>
                    <a:pt x="385" y="510"/>
                    <a:pt x="371" y="510"/>
                  </a:cubicBezTo>
                  <a:cubicBezTo>
                    <a:pt x="330" y="510"/>
                    <a:pt x="303" y="496"/>
                    <a:pt x="275" y="468"/>
                  </a:cubicBezTo>
                  <a:cubicBezTo>
                    <a:pt x="248" y="441"/>
                    <a:pt x="233" y="413"/>
                    <a:pt x="233" y="373"/>
                  </a:cubicBezTo>
                  <a:cubicBezTo>
                    <a:pt x="233" y="345"/>
                    <a:pt x="248" y="303"/>
                    <a:pt x="275" y="276"/>
                  </a:cubicBezTo>
                  <a:cubicBezTo>
                    <a:pt x="303" y="263"/>
                    <a:pt x="330" y="248"/>
                    <a:pt x="371" y="248"/>
                  </a:cubicBezTo>
                  <a:close/>
                  <a:moveTo>
                    <a:pt x="371" y="1"/>
                  </a:moveTo>
                  <a:cubicBezTo>
                    <a:pt x="275" y="1"/>
                    <a:pt x="178" y="43"/>
                    <a:pt x="110" y="111"/>
                  </a:cubicBezTo>
                  <a:cubicBezTo>
                    <a:pt x="41" y="180"/>
                    <a:pt x="0" y="276"/>
                    <a:pt x="0" y="373"/>
                  </a:cubicBezTo>
                  <a:cubicBezTo>
                    <a:pt x="0" y="468"/>
                    <a:pt x="28" y="565"/>
                    <a:pt x="110" y="633"/>
                  </a:cubicBezTo>
                  <a:cubicBezTo>
                    <a:pt x="178" y="703"/>
                    <a:pt x="261" y="743"/>
                    <a:pt x="371" y="743"/>
                  </a:cubicBezTo>
                  <a:cubicBezTo>
                    <a:pt x="468" y="743"/>
                    <a:pt x="563" y="716"/>
                    <a:pt x="633" y="648"/>
                  </a:cubicBezTo>
                  <a:cubicBezTo>
                    <a:pt x="701" y="578"/>
                    <a:pt x="743" y="483"/>
                    <a:pt x="743" y="386"/>
                  </a:cubicBezTo>
                  <a:cubicBezTo>
                    <a:pt x="743" y="276"/>
                    <a:pt x="701" y="193"/>
                    <a:pt x="633" y="111"/>
                  </a:cubicBezTo>
                  <a:cubicBezTo>
                    <a:pt x="563" y="43"/>
                    <a:pt x="481" y="1"/>
                    <a:pt x="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1741250" y="3412438"/>
              <a:ext cx="92825" cy="91825"/>
            </a:xfrm>
            <a:custGeom>
              <a:avLst/>
              <a:gdLst/>
              <a:ahLst/>
              <a:cxnLst/>
              <a:rect l="l" t="t" r="r" b="b"/>
              <a:pathLst>
                <a:path w="3713" h="3673" extrusionOk="0">
                  <a:moveTo>
                    <a:pt x="1883" y="234"/>
                  </a:moveTo>
                  <a:cubicBezTo>
                    <a:pt x="2310" y="248"/>
                    <a:pt x="2708" y="413"/>
                    <a:pt x="2998" y="715"/>
                  </a:cubicBezTo>
                  <a:cubicBezTo>
                    <a:pt x="3300" y="1032"/>
                    <a:pt x="3465" y="1430"/>
                    <a:pt x="3451" y="1857"/>
                  </a:cubicBezTo>
                  <a:cubicBezTo>
                    <a:pt x="3451" y="2283"/>
                    <a:pt x="3273" y="2682"/>
                    <a:pt x="2970" y="2985"/>
                  </a:cubicBezTo>
                  <a:cubicBezTo>
                    <a:pt x="2668" y="3273"/>
                    <a:pt x="2255" y="3425"/>
                    <a:pt x="1828" y="3438"/>
                  </a:cubicBezTo>
                  <a:cubicBezTo>
                    <a:pt x="1403" y="3425"/>
                    <a:pt x="1003" y="3260"/>
                    <a:pt x="715" y="2943"/>
                  </a:cubicBezTo>
                  <a:cubicBezTo>
                    <a:pt x="413" y="2640"/>
                    <a:pt x="248" y="2242"/>
                    <a:pt x="261" y="1815"/>
                  </a:cubicBezTo>
                  <a:cubicBezTo>
                    <a:pt x="275" y="935"/>
                    <a:pt x="990" y="234"/>
                    <a:pt x="1856" y="234"/>
                  </a:cubicBezTo>
                  <a:close/>
                  <a:moveTo>
                    <a:pt x="1856" y="0"/>
                  </a:moveTo>
                  <a:cubicBezTo>
                    <a:pt x="853" y="0"/>
                    <a:pt x="28" y="798"/>
                    <a:pt x="13" y="1815"/>
                  </a:cubicBezTo>
                  <a:cubicBezTo>
                    <a:pt x="0" y="2820"/>
                    <a:pt x="811" y="3658"/>
                    <a:pt x="1828" y="3672"/>
                  </a:cubicBezTo>
                  <a:lnTo>
                    <a:pt x="1856" y="3672"/>
                  </a:lnTo>
                  <a:cubicBezTo>
                    <a:pt x="2860" y="3672"/>
                    <a:pt x="3685" y="2860"/>
                    <a:pt x="3699" y="1857"/>
                  </a:cubicBezTo>
                  <a:cubicBezTo>
                    <a:pt x="3713" y="853"/>
                    <a:pt x="2888" y="14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1624675" y="3367063"/>
              <a:ext cx="162975" cy="94200"/>
            </a:xfrm>
            <a:custGeom>
              <a:avLst/>
              <a:gdLst/>
              <a:ahLst/>
              <a:cxnLst/>
              <a:rect l="l" t="t" r="r" b="b"/>
              <a:pathLst>
                <a:path w="6519" h="3768" extrusionOk="0">
                  <a:moveTo>
                    <a:pt x="193" y="0"/>
                  </a:moveTo>
                  <a:lnTo>
                    <a:pt x="1" y="138"/>
                  </a:lnTo>
                  <a:lnTo>
                    <a:pt x="2628" y="3713"/>
                  </a:lnTo>
                  <a:lnTo>
                    <a:pt x="6519" y="3768"/>
                  </a:lnTo>
                  <a:lnTo>
                    <a:pt x="6519" y="3535"/>
                  </a:lnTo>
                  <a:lnTo>
                    <a:pt x="2751" y="3480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1602350" y="3347138"/>
              <a:ext cx="50900" cy="45100"/>
            </a:xfrm>
            <a:custGeom>
              <a:avLst/>
              <a:gdLst/>
              <a:ahLst/>
              <a:cxnLst/>
              <a:rect l="l" t="t" r="r" b="b"/>
              <a:pathLst>
                <a:path w="2036" h="1804" extrusionOk="0">
                  <a:moveTo>
                    <a:pt x="1020" y="1"/>
                  </a:moveTo>
                  <a:cubicBezTo>
                    <a:pt x="835" y="1"/>
                    <a:pt x="646" y="58"/>
                    <a:pt x="481" y="179"/>
                  </a:cubicBezTo>
                  <a:cubicBezTo>
                    <a:pt x="83" y="467"/>
                    <a:pt x="1" y="1031"/>
                    <a:pt x="289" y="1430"/>
                  </a:cubicBezTo>
                  <a:cubicBezTo>
                    <a:pt x="469" y="1675"/>
                    <a:pt x="742" y="1804"/>
                    <a:pt x="1017" y="1804"/>
                  </a:cubicBezTo>
                  <a:cubicBezTo>
                    <a:pt x="1205" y="1804"/>
                    <a:pt x="1393" y="1744"/>
                    <a:pt x="1554" y="1622"/>
                  </a:cubicBezTo>
                  <a:cubicBezTo>
                    <a:pt x="1953" y="1334"/>
                    <a:pt x="2036" y="770"/>
                    <a:pt x="1747" y="371"/>
                  </a:cubicBezTo>
                  <a:cubicBezTo>
                    <a:pt x="1573" y="131"/>
                    <a:pt x="1300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15"/>
          <p:cNvGrpSpPr/>
          <p:nvPr/>
        </p:nvGrpSpPr>
        <p:grpSpPr>
          <a:xfrm rot="10800000">
            <a:off x="7642161" y="4861704"/>
            <a:ext cx="368540" cy="62828"/>
            <a:chOff x="935075" y="2661288"/>
            <a:chExt cx="183600" cy="31300"/>
          </a:xfrm>
        </p:grpSpPr>
        <p:sp>
          <p:nvSpPr>
            <p:cNvPr id="875" name="Google Shape;875;p15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15"/>
          <p:cNvGrpSpPr/>
          <p:nvPr/>
        </p:nvGrpSpPr>
        <p:grpSpPr>
          <a:xfrm rot="10800000">
            <a:off x="254768" y="3058598"/>
            <a:ext cx="46268" cy="485114"/>
            <a:chOff x="266100" y="1388638"/>
            <a:chExt cx="23050" cy="241675"/>
          </a:xfrm>
        </p:grpSpPr>
        <p:sp>
          <p:nvSpPr>
            <p:cNvPr id="879" name="Google Shape;879;p15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15"/>
          <p:cNvGrpSpPr/>
          <p:nvPr/>
        </p:nvGrpSpPr>
        <p:grpSpPr>
          <a:xfrm rot="5400000" flipH="1">
            <a:off x="-741739" y="1028613"/>
            <a:ext cx="1675166" cy="657563"/>
            <a:chOff x="3162050" y="485288"/>
            <a:chExt cx="912400" cy="358150"/>
          </a:xfrm>
        </p:grpSpPr>
        <p:sp>
          <p:nvSpPr>
            <p:cNvPr id="884" name="Google Shape;884;p15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15"/>
          <p:cNvGrpSpPr/>
          <p:nvPr/>
        </p:nvGrpSpPr>
        <p:grpSpPr>
          <a:xfrm rot="10800000">
            <a:off x="108437" y="171357"/>
            <a:ext cx="1293956" cy="247048"/>
            <a:chOff x="4029725" y="2424788"/>
            <a:chExt cx="644625" cy="123075"/>
          </a:xfrm>
        </p:grpSpPr>
        <p:sp>
          <p:nvSpPr>
            <p:cNvPr id="887" name="Google Shape;887;p15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15"/>
          <p:cNvGrpSpPr/>
          <p:nvPr/>
        </p:nvGrpSpPr>
        <p:grpSpPr>
          <a:xfrm rot="-5400000">
            <a:off x="6774907" y="2672020"/>
            <a:ext cx="4048126" cy="505277"/>
            <a:chOff x="584425" y="719288"/>
            <a:chExt cx="1551125" cy="193600"/>
          </a:xfrm>
        </p:grpSpPr>
        <p:sp>
          <p:nvSpPr>
            <p:cNvPr id="902" name="Google Shape;902;p15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15"/>
          <p:cNvGrpSpPr/>
          <p:nvPr/>
        </p:nvGrpSpPr>
        <p:grpSpPr>
          <a:xfrm rot="10800000">
            <a:off x="4007703" y="224463"/>
            <a:ext cx="1040685" cy="140812"/>
            <a:chOff x="3541575" y="3743138"/>
            <a:chExt cx="518450" cy="70150"/>
          </a:xfrm>
        </p:grpSpPr>
        <p:sp>
          <p:nvSpPr>
            <p:cNvPr id="917" name="Google Shape;917;p15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19"/>
          <p:cNvSpPr txBox="1">
            <a:spLocks noGrp="1"/>
          </p:cNvSpPr>
          <p:nvPr>
            <p:ph type="title"/>
          </p:nvPr>
        </p:nvSpPr>
        <p:spPr>
          <a:xfrm>
            <a:off x="720000" y="1197600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9" name="Google Shape;1149;p19"/>
          <p:cNvSpPr txBox="1">
            <a:spLocks noGrp="1"/>
          </p:cNvSpPr>
          <p:nvPr>
            <p:ph type="subTitle" idx="1"/>
          </p:nvPr>
        </p:nvSpPr>
        <p:spPr>
          <a:xfrm>
            <a:off x="720000" y="2829588"/>
            <a:ext cx="35940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0" name="Google Shape;1150;p19"/>
          <p:cNvSpPr>
            <a:spLocks noGrp="1"/>
          </p:cNvSpPr>
          <p:nvPr>
            <p:ph type="pic" idx="2"/>
          </p:nvPr>
        </p:nvSpPr>
        <p:spPr>
          <a:xfrm>
            <a:off x="4875900" y="843600"/>
            <a:ext cx="3456300" cy="34563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1151" name="Google Shape;1151;p19"/>
          <p:cNvGrpSpPr/>
          <p:nvPr/>
        </p:nvGrpSpPr>
        <p:grpSpPr>
          <a:xfrm>
            <a:off x="4051656" y="4822284"/>
            <a:ext cx="1040685" cy="140812"/>
            <a:chOff x="3541575" y="3743138"/>
            <a:chExt cx="518450" cy="70150"/>
          </a:xfrm>
        </p:grpSpPr>
        <p:sp>
          <p:nvSpPr>
            <p:cNvPr id="1152" name="Google Shape;1152;p19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9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9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9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9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19"/>
          <p:cNvGrpSpPr/>
          <p:nvPr/>
        </p:nvGrpSpPr>
        <p:grpSpPr>
          <a:xfrm rot="5400000">
            <a:off x="2878002" y="4588042"/>
            <a:ext cx="107692" cy="610821"/>
            <a:chOff x="5052300" y="-1560100"/>
            <a:chExt cx="53650" cy="304300"/>
          </a:xfrm>
        </p:grpSpPr>
        <p:sp>
          <p:nvSpPr>
            <p:cNvPr id="1158" name="Google Shape;1158;p19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9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9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9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9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9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9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9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19"/>
          <p:cNvGrpSpPr/>
          <p:nvPr/>
        </p:nvGrpSpPr>
        <p:grpSpPr>
          <a:xfrm>
            <a:off x="7617317" y="4671198"/>
            <a:ext cx="1520515" cy="596893"/>
            <a:chOff x="3162050" y="485288"/>
            <a:chExt cx="912400" cy="358150"/>
          </a:xfrm>
        </p:grpSpPr>
        <p:sp>
          <p:nvSpPr>
            <p:cNvPr id="1168" name="Google Shape;1168;p19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9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19"/>
          <p:cNvGrpSpPr/>
          <p:nvPr/>
        </p:nvGrpSpPr>
        <p:grpSpPr>
          <a:xfrm>
            <a:off x="6165616" y="4769925"/>
            <a:ext cx="872453" cy="247044"/>
            <a:chOff x="1788000" y="2921988"/>
            <a:chExt cx="595775" cy="168700"/>
          </a:xfrm>
        </p:grpSpPr>
        <p:sp>
          <p:nvSpPr>
            <p:cNvPr id="1171" name="Google Shape;1171;p19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9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9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9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9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9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" name="Google Shape;1177;p19"/>
          <p:cNvGrpSpPr/>
          <p:nvPr/>
        </p:nvGrpSpPr>
        <p:grpSpPr>
          <a:xfrm rot="5400000">
            <a:off x="-1819467" y="2632372"/>
            <a:ext cx="3570145" cy="778876"/>
            <a:chOff x="697875" y="1324013"/>
            <a:chExt cx="1500250" cy="327300"/>
          </a:xfrm>
        </p:grpSpPr>
        <p:sp>
          <p:nvSpPr>
            <p:cNvPr id="1178" name="Google Shape;1178;p19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9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9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9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9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9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19"/>
          <p:cNvGrpSpPr/>
          <p:nvPr/>
        </p:nvGrpSpPr>
        <p:grpSpPr>
          <a:xfrm rot="10800000">
            <a:off x="7106888" y="67324"/>
            <a:ext cx="2037108" cy="306465"/>
            <a:chOff x="3800775" y="3226463"/>
            <a:chExt cx="1014850" cy="152675"/>
          </a:xfrm>
        </p:grpSpPr>
        <p:sp>
          <p:nvSpPr>
            <p:cNvPr id="1185" name="Google Shape;1185;p19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9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9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9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" name="Google Shape;1189;p19"/>
          <p:cNvGrpSpPr/>
          <p:nvPr/>
        </p:nvGrpSpPr>
        <p:grpSpPr>
          <a:xfrm rot="-5400000">
            <a:off x="6806580" y="2318288"/>
            <a:ext cx="4048126" cy="505277"/>
            <a:chOff x="584425" y="719288"/>
            <a:chExt cx="1551125" cy="193600"/>
          </a:xfrm>
        </p:grpSpPr>
        <p:sp>
          <p:nvSpPr>
            <p:cNvPr id="1190" name="Google Shape;1190;p19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9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9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9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9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9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9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9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9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9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9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9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9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9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" name="Google Shape;1204;p19"/>
          <p:cNvGrpSpPr/>
          <p:nvPr/>
        </p:nvGrpSpPr>
        <p:grpSpPr>
          <a:xfrm rot="10800000">
            <a:off x="-2" y="4831469"/>
            <a:ext cx="2009250" cy="315254"/>
            <a:chOff x="1202525" y="4995863"/>
            <a:chExt cx="1242425" cy="194950"/>
          </a:xfrm>
        </p:grpSpPr>
        <p:sp>
          <p:nvSpPr>
            <p:cNvPr id="1205" name="Google Shape;1205;p19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9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9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9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9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9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9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9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9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9"/>
          <p:cNvGrpSpPr/>
          <p:nvPr/>
        </p:nvGrpSpPr>
        <p:grpSpPr>
          <a:xfrm rot="-5400000">
            <a:off x="2467647" y="-279415"/>
            <a:ext cx="382340" cy="1030698"/>
            <a:chOff x="2641575" y="875188"/>
            <a:chExt cx="190475" cy="513475"/>
          </a:xfrm>
        </p:grpSpPr>
        <p:sp>
          <p:nvSpPr>
            <p:cNvPr id="1215" name="Google Shape;1215;p19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9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9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9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9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19"/>
          <p:cNvGrpSpPr/>
          <p:nvPr/>
        </p:nvGrpSpPr>
        <p:grpSpPr>
          <a:xfrm>
            <a:off x="171363" y="95104"/>
            <a:ext cx="1433238" cy="748498"/>
            <a:chOff x="2114900" y="3510863"/>
            <a:chExt cx="573800" cy="299675"/>
          </a:xfrm>
        </p:grpSpPr>
        <p:sp>
          <p:nvSpPr>
            <p:cNvPr id="1221" name="Google Shape;1221;p19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9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9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9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9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9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9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9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" name="Google Shape;1229;p19"/>
          <p:cNvGrpSpPr/>
          <p:nvPr/>
        </p:nvGrpSpPr>
        <p:grpSpPr>
          <a:xfrm rot="5400000" flipH="1">
            <a:off x="6385045" y="-6617"/>
            <a:ext cx="46268" cy="485114"/>
            <a:chOff x="266100" y="1388638"/>
            <a:chExt cx="23050" cy="241675"/>
          </a:xfrm>
        </p:grpSpPr>
        <p:sp>
          <p:nvSpPr>
            <p:cNvPr id="1230" name="Google Shape;1230;p19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9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9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9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5" r:id="rId9"/>
    <p:sldLayoutId id="2147483668" r:id="rId10"/>
    <p:sldLayoutId id="2147483672" r:id="rId11"/>
    <p:sldLayoutId id="2147483673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7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microsoft.com/office/2007/relationships/hdphoto" Target="../media/hdphoto8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9.wdp"/><Relationship Id="rId5" Type="http://schemas.openxmlformats.org/officeDocument/2006/relationships/image" Target="../media/image15.png"/><Relationship Id="rId4" Type="http://schemas.microsoft.com/office/2007/relationships/hdphoto" Target="../media/hdphoto8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6.wdp"/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ego.com/de-de/product-resources/mindstorms-ev3/downloads/developer-kit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37"/>
          <p:cNvSpPr txBox="1">
            <a:spLocks noGrp="1"/>
          </p:cNvSpPr>
          <p:nvPr>
            <p:ph type="ctrTitle"/>
          </p:nvPr>
        </p:nvSpPr>
        <p:spPr>
          <a:xfrm>
            <a:off x="878375" y="1546950"/>
            <a:ext cx="45225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BAR</a:t>
            </a:r>
            <a:br>
              <a:rPr lang="de-DE"/>
            </a:br>
            <a:r>
              <a:rPr lang="de-DE"/>
              <a:t>Bot-EV03</a:t>
            </a:r>
            <a:endParaRPr/>
          </a:p>
        </p:txBody>
      </p:sp>
      <p:sp>
        <p:nvSpPr>
          <p:cNvPr id="2203" name="Google Shape;2203;p37"/>
          <p:cNvSpPr txBox="1">
            <a:spLocks noGrp="1"/>
          </p:cNvSpPr>
          <p:nvPr>
            <p:ph type="subTitle" idx="1"/>
          </p:nvPr>
        </p:nvSpPr>
        <p:spPr>
          <a:xfrm>
            <a:off x="878375" y="3353425"/>
            <a:ext cx="2679300" cy="787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de-AT" b="1"/>
              <a:t>Florian Wall </a:t>
            </a:r>
          </a:p>
          <a:p>
            <a:pPr marL="0" indent="0"/>
            <a:r>
              <a:rPr lang="de-AT" b="1"/>
              <a:t>Rafael Roßmann</a:t>
            </a:r>
          </a:p>
          <a:p>
            <a:pPr marL="0" lvl="0" indent="0"/>
            <a:r>
              <a:rPr lang="de-AT" b="1"/>
              <a:t>Matthias </a:t>
            </a:r>
            <a:r>
              <a:rPr lang="de-AT" b="1" err="1"/>
              <a:t>Prinster</a:t>
            </a:r>
            <a:br>
              <a:rPr lang="de-AT" b="1"/>
            </a:br>
            <a:endParaRPr/>
          </a:p>
        </p:txBody>
      </p:sp>
      <p:grpSp>
        <p:nvGrpSpPr>
          <p:cNvPr id="2204" name="Google Shape;2204;p37"/>
          <p:cNvGrpSpPr/>
          <p:nvPr/>
        </p:nvGrpSpPr>
        <p:grpSpPr>
          <a:xfrm rot="10800000" flipH="1">
            <a:off x="7701122" y="3666400"/>
            <a:ext cx="1459310" cy="1155742"/>
            <a:chOff x="2615125" y="1853763"/>
            <a:chExt cx="1027900" cy="814075"/>
          </a:xfrm>
        </p:grpSpPr>
        <p:sp>
          <p:nvSpPr>
            <p:cNvPr id="2205" name="Google Shape;2205;p37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9" name="Google Shape;2209;p37"/>
          <p:cNvGrpSpPr/>
          <p:nvPr/>
        </p:nvGrpSpPr>
        <p:grpSpPr>
          <a:xfrm rot="-5400000">
            <a:off x="6354344" y="3489704"/>
            <a:ext cx="1431746" cy="1293969"/>
            <a:chOff x="695800" y="1769188"/>
            <a:chExt cx="643250" cy="581350"/>
          </a:xfrm>
        </p:grpSpPr>
        <p:sp>
          <p:nvSpPr>
            <p:cNvPr id="2210" name="Google Shape;2210;p37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7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7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7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7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7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7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37"/>
          <p:cNvGrpSpPr/>
          <p:nvPr/>
        </p:nvGrpSpPr>
        <p:grpSpPr>
          <a:xfrm>
            <a:off x="3923542" y="458398"/>
            <a:ext cx="1520515" cy="596893"/>
            <a:chOff x="3162050" y="485288"/>
            <a:chExt cx="912400" cy="358150"/>
          </a:xfrm>
        </p:grpSpPr>
        <p:sp>
          <p:nvSpPr>
            <p:cNvPr id="2218" name="Google Shape;2218;p3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" name="Google Shape;2220;p37"/>
          <p:cNvGrpSpPr/>
          <p:nvPr/>
        </p:nvGrpSpPr>
        <p:grpSpPr>
          <a:xfrm flipH="1">
            <a:off x="7141999" y="3221124"/>
            <a:ext cx="166363" cy="723969"/>
            <a:chOff x="1270600" y="4032263"/>
            <a:chExt cx="82875" cy="360650"/>
          </a:xfrm>
        </p:grpSpPr>
        <p:sp>
          <p:nvSpPr>
            <p:cNvPr id="2221" name="Google Shape;2221;p37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7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7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7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37"/>
          <p:cNvGrpSpPr/>
          <p:nvPr/>
        </p:nvGrpSpPr>
        <p:grpSpPr>
          <a:xfrm rot="10800000" flipH="1">
            <a:off x="5287484" y="-104469"/>
            <a:ext cx="3866309" cy="3866309"/>
            <a:chOff x="3900825" y="1765738"/>
            <a:chExt cx="2039300" cy="2039300"/>
          </a:xfrm>
        </p:grpSpPr>
        <p:sp>
          <p:nvSpPr>
            <p:cNvPr id="2226" name="Google Shape;2226;p37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7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7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7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4026650" y="1892263"/>
              <a:ext cx="1786950" cy="1787325"/>
            </a:xfrm>
            <a:custGeom>
              <a:avLst/>
              <a:gdLst/>
              <a:ahLst/>
              <a:cxnLst/>
              <a:rect l="l" t="t" r="r" b="b"/>
              <a:pathLst>
                <a:path w="71478" h="71493" extrusionOk="0">
                  <a:moveTo>
                    <a:pt x="38173" y="3603"/>
                  </a:moveTo>
                  <a:lnTo>
                    <a:pt x="38723" y="8003"/>
                  </a:lnTo>
                  <a:lnTo>
                    <a:pt x="38791" y="8018"/>
                  </a:lnTo>
                  <a:cubicBezTo>
                    <a:pt x="41611" y="8320"/>
                    <a:pt x="44361" y="9063"/>
                    <a:pt x="46946" y="10203"/>
                  </a:cubicBezTo>
                  <a:lnTo>
                    <a:pt x="47014" y="10231"/>
                  </a:lnTo>
                  <a:lnTo>
                    <a:pt x="49696" y="6683"/>
                  </a:lnTo>
                  <a:lnTo>
                    <a:pt x="53917" y="9118"/>
                  </a:lnTo>
                  <a:lnTo>
                    <a:pt x="52199" y="13229"/>
                  </a:lnTo>
                  <a:lnTo>
                    <a:pt x="52254" y="13256"/>
                  </a:lnTo>
                  <a:cubicBezTo>
                    <a:pt x="54537" y="14948"/>
                    <a:pt x="56544" y="16956"/>
                    <a:pt x="58222" y="19238"/>
                  </a:cubicBezTo>
                  <a:lnTo>
                    <a:pt x="58263" y="19293"/>
                  </a:lnTo>
                  <a:lnTo>
                    <a:pt x="62360" y="17561"/>
                  </a:lnTo>
                  <a:lnTo>
                    <a:pt x="64795" y="21782"/>
                  </a:lnTo>
                  <a:lnTo>
                    <a:pt x="61247" y="24464"/>
                  </a:lnTo>
                  <a:lnTo>
                    <a:pt x="61275" y="24532"/>
                  </a:lnTo>
                  <a:cubicBezTo>
                    <a:pt x="62415" y="27131"/>
                    <a:pt x="63158" y="29867"/>
                    <a:pt x="63461" y="32687"/>
                  </a:cubicBezTo>
                  <a:lnTo>
                    <a:pt x="63475" y="32755"/>
                  </a:lnTo>
                  <a:lnTo>
                    <a:pt x="67888" y="33319"/>
                  </a:lnTo>
                  <a:lnTo>
                    <a:pt x="67888" y="38187"/>
                  </a:lnTo>
                  <a:lnTo>
                    <a:pt x="63475" y="38737"/>
                  </a:lnTo>
                  <a:lnTo>
                    <a:pt x="63461" y="38806"/>
                  </a:lnTo>
                  <a:cubicBezTo>
                    <a:pt x="63158" y="41625"/>
                    <a:pt x="62415" y="44375"/>
                    <a:pt x="61275" y="46960"/>
                  </a:cubicBezTo>
                  <a:lnTo>
                    <a:pt x="61247" y="47029"/>
                  </a:lnTo>
                  <a:lnTo>
                    <a:pt x="64795" y="49711"/>
                  </a:lnTo>
                  <a:lnTo>
                    <a:pt x="62360" y="53932"/>
                  </a:lnTo>
                  <a:lnTo>
                    <a:pt x="58263" y="52213"/>
                  </a:lnTo>
                  <a:lnTo>
                    <a:pt x="58222" y="52254"/>
                  </a:lnTo>
                  <a:cubicBezTo>
                    <a:pt x="56544" y="54537"/>
                    <a:pt x="54537" y="56559"/>
                    <a:pt x="52254" y="58236"/>
                  </a:cubicBezTo>
                  <a:lnTo>
                    <a:pt x="52199" y="58277"/>
                  </a:lnTo>
                  <a:lnTo>
                    <a:pt x="53917" y="62375"/>
                  </a:lnTo>
                  <a:lnTo>
                    <a:pt x="49696" y="64809"/>
                  </a:lnTo>
                  <a:lnTo>
                    <a:pt x="47014" y="61262"/>
                  </a:lnTo>
                  <a:lnTo>
                    <a:pt x="46946" y="61289"/>
                  </a:lnTo>
                  <a:cubicBezTo>
                    <a:pt x="44361" y="62430"/>
                    <a:pt x="41611" y="63172"/>
                    <a:pt x="38791" y="63475"/>
                  </a:cubicBezTo>
                  <a:lnTo>
                    <a:pt x="38723" y="63489"/>
                  </a:lnTo>
                  <a:lnTo>
                    <a:pt x="38173" y="67889"/>
                  </a:lnTo>
                  <a:lnTo>
                    <a:pt x="33305" y="67889"/>
                  </a:lnTo>
                  <a:lnTo>
                    <a:pt x="32741" y="63489"/>
                  </a:lnTo>
                  <a:lnTo>
                    <a:pt x="32673" y="63475"/>
                  </a:lnTo>
                  <a:cubicBezTo>
                    <a:pt x="29853" y="63172"/>
                    <a:pt x="27117" y="62430"/>
                    <a:pt x="24518" y="61289"/>
                  </a:cubicBezTo>
                  <a:lnTo>
                    <a:pt x="24450" y="61262"/>
                  </a:lnTo>
                  <a:lnTo>
                    <a:pt x="21768" y="64809"/>
                  </a:lnTo>
                  <a:lnTo>
                    <a:pt x="17547" y="62375"/>
                  </a:lnTo>
                  <a:lnTo>
                    <a:pt x="19252" y="58332"/>
                  </a:lnTo>
                  <a:lnTo>
                    <a:pt x="19279" y="58277"/>
                  </a:lnTo>
                  <a:lnTo>
                    <a:pt x="19224" y="58236"/>
                  </a:lnTo>
                  <a:cubicBezTo>
                    <a:pt x="16941" y="56559"/>
                    <a:pt x="14934" y="54551"/>
                    <a:pt x="13256" y="52254"/>
                  </a:cubicBezTo>
                  <a:lnTo>
                    <a:pt x="13214" y="52213"/>
                  </a:lnTo>
                  <a:lnTo>
                    <a:pt x="9117" y="53932"/>
                  </a:lnTo>
                  <a:lnTo>
                    <a:pt x="6669" y="49711"/>
                  </a:lnTo>
                  <a:lnTo>
                    <a:pt x="10217" y="47029"/>
                  </a:lnTo>
                  <a:lnTo>
                    <a:pt x="10189" y="46960"/>
                  </a:lnTo>
                  <a:cubicBezTo>
                    <a:pt x="9048" y="44375"/>
                    <a:pt x="8306" y="41625"/>
                    <a:pt x="8003" y="38806"/>
                  </a:cubicBezTo>
                  <a:lnTo>
                    <a:pt x="8003" y="38737"/>
                  </a:lnTo>
                  <a:lnTo>
                    <a:pt x="3589" y="38187"/>
                  </a:lnTo>
                  <a:lnTo>
                    <a:pt x="3589" y="33319"/>
                  </a:lnTo>
                  <a:lnTo>
                    <a:pt x="8003" y="32755"/>
                  </a:lnTo>
                  <a:lnTo>
                    <a:pt x="8003" y="32687"/>
                  </a:lnTo>
                  <a:cubicBezTo>
                    <a:pt x="8306" y="29867"/>
                    <a:pt x="9048" y="27131"/>
                    <a:pt x="10189" y="24532"/>
                  </a:cubicBezTo>
                  <a:lnTo>
                    <a:pt x="10217" y="24464"/>
                  </a:lnTo>
                  <a:lnTo>
                    <a:pt x="6669" y="21782"/>
                  </a:lnTo>
                  <a:lnTo>
                    <a:pt x="9117" y="17561"/>
                  </a:lnTo>
                  <a:lnTo>
                    <a:pt x="13214" y="19293"/>
                  </a:lnTo>
                  <a:lnTo>
                    <a:pt x="13256" y="19238"/>
                  </a:lnTo>
                  <a:cubicBezTo>
                    <a:pt x="14934" y="16956"/>
                    <a:pt x="16941" y="14948"/>
                    <a:pt x="19224" y="13256"/>
                  </a:cubicBezTo>
                  <a:lnTo>
                    <a:pt x="19279" y="13229"/>
                  </a:lnTo>
                  <a:lnTo>
                    <a:pt x="17547" y="9118"/>
                  </a:lnTo>
                  <a:lnTo>
                    <a:pt x="21768" y="6683"/>
                  </a:lnTo>
                  <a:lnTo>
                    <a:pt x="24450" y="10231"/>
                  </a:lnTo>
                  <a:lnTo>
                    <a:pt x="24518" y="10203"/>
                  </a:lnTo>
                  <a:cubicBezTo>
                    <a:pt x="27117" y="9063"/>
                    <a:pt x="29853" y="8320"/>
                    <a:pt x="32673" y="8018"/>
                  </a:cubicBezTo>
                  <a:lnTo>
                    <a:pt x="32741" y="8003"/>
                  </a:lnTo>
                  <a:lnTo>
                    <a:pt x="33305" y="3603"/>
                  </a:lnTo>
                  <a:close/>
                  <a:moveTo>
                    <a:pt x="33153" y="3425"/>
                  </a:moveTo>
                  <a:lnTo>
                    <a:pt x="32590" y="7853"/>
                  </a:lnTo>
                  <a:cubicBezTo>
                    <a:pt x="29798" y="8168"/>
                    <a:pt x="27090" y="8898"/>
                    <a:pt x="24505" y="10025"/>
                  </a:cubicBezTo>
                  <a:lnTo>
                    <a:pt x="21809" y="6463"/>
                  </a:lnTo>
                  <a:lnTo>
                    <a:pt x="17340" y="9048"/>
                  </a:lnTo>
                  <a:lnTo>
                    <a:pt x="19072" y="13160"/>
                  </a:lnTo>
                  <a:cubicBezTo>
                    <a:pt x="16804" y="14838"/>
                    <a:pt x="14824" y="16818"/>
                    <a:pt x="13146" y="19073"/>
                  </a:cubicBezTo>
                  <a:lnTo>
                    <a:pt x="9034" y="17354"/>
                  </a:lnTo>
                  <a:lnTo>
                    <a:pt x="6449" y="21824"/>
                  </a:lnTo>
                  <a:lnTo>
                    <a:pt x="10011" y="24519"/>
                  </a:lnTo>
                  <a:cubicBezTo>
                    <a:pt x="8883" y="27104"/>
                    <a:pt x="8154" y="29812"/>
                    <a:pt x="7838" y="32604"/>
                  </a:cubicBezTo>
                  <a:lnTo>
                    <a:pt x="3410" y="33168"/>
                  </a:lnTo>
                  <a:lnTo>
                    <a:pt x="3410" y="38338"/>
                  </a:lnTo>
                  <a:lnTo>
                    <a:pt x="7838" y="38888"/>
                  </a:lnTo>
                  <a:cubicBezTo>
                    <a:pt x="8154" y="41680"/>
                    <a:pt x="8883" y="44403"/>
                    <a:pt x="10011" y="46974"/>
                  </a:cubicBezTo>
                  <a:lnTo>
                    <a:pt x="6449" y="49669"/>
                  </a:lnTo>
                  <a:lnTo>
                    <a:pt x="9034" y="54138"/>
                  </a:lnTo>
                  <a:lnTo>
                    <a:pt x="13146" y="52419"/>
                  </a:lnTo>
                  <a:cubicBezTo>
                    <a:pt x="14824" y="54674"/>
                    <a:pt x="16804" y="56654"/>
                    <a:pt x="19072" y="58332"/>
                  </a:cubicBezTo>
                  <a:lnTo>
                    <a:pt x="17340" y="62444"/>
                  </a:lnTo>
                  <a:lnTo>
                    <a:pt x="21809" y="65029"/>
                  </a:lnTo>
                  <a:lnTo>
                    <a:pt x="24505" y="61482"/>
                  </a:lnTo>
                  <a:cubicBezTo>
                    <a:pt x="27090" y="62595"/>
                    <a:pt x="29798" y="63324"/>
                    <a:pt x="32590" y="63640"/>
                  </a:cubicBezTo>
                  <a:lnTo>
                    <a:pt x="33153" y="68068"/>
                  </a:lnTo>
                  <a:lnTo>
                    <a:pt x="38324" y="68068"/>
                  </a:lnTo>
                  <a:lnTo>
                    <a:pt x="38874" y="63640"/>
                  </a:lnTo>
                  <a:cubicBezTo>
                    <a:pt x="41666" y="63324"/>
                    <a:pt x="44388" y="62595"/>
                    <a:pt x="46959" y="61482"/>
                  </a:cubicBezTo>
                  <a:lnTo>
                    <a:pt x="49655" y="65029"/>
                  </a:lnTo>
                  <a:lnTo>
                    <a:pt x="54137" y="62444"/>
                  </a:lnTo>
                  <a:lnTo>
                    <a:pt x="52405" y="58332"/>
                  </a:lnTo>
                  <a:cubicBezTo>
                    <a:pt x="54660" y="56654"/>
                    <a:pt x="56654" y="54674"/>
                    <a:pt x="58318" y="52419"/>
                  </a:cubicBezTo>
                  <a:lnTo>
                    <a:pt x="62430" y="54138"/>
                  </a:lnTo>
                  <a:lnTo>
                    <a:pt x="65015" y="49669"/>
                  </a:lnTo>
                  <a:lnTo>
                    <a:pt x="61467" y="46974"/>
                  </a:lnTo>
                  <a:cubicBezTo>
                    <a:pt x="62580" y="44403"/>
                    <a:pt x="63310" y="41680"/>
                    <a:pt x="63626" y="38888"/>
                  </a:cubicBezTo>
                  <a:lnTo>
                    <a:pt x="68053" y="38338"/>
                  </a:lnTo>
                  <a:lnTo>
                    <a:pt x="68053" y="33168"/>
                  </a:lnTo>
                  <a:lnTo>
                    <a:pt x="63626" y="32604"/>
                  </a:lnTo>
                  <a:cubicBezTo>
                    <a:pt x="63310" y="29812"/>
                    <a:pt x="62580" y="27090"/>
                    <a:pt x="61467" y="24519"/>
                  </a:cubicBezTo>
                  <a:lnTo>
                    <a:pt x="65015" y="21824"/>
                  </a:lnTo>
                  <a:lnTo>
                    <a:pt x="62430" y="17354"/>
                  </a:lnTo>
                  <a:lnTo>
                    <a:pt x="58318" y="19073"/>
                  </a:lnTo>
                  <a:cubicBezTo>
                    <a:pt x="56654" y="16818"/>
                    <a:pt x="54660" y="14838"/>
                    <a:pt x="52405" y="13160"/>
                  </a:cubicBezTo>
                  <a:lnTo>
                    <a:pt x="54097" y="9118"/>
                  </a:lnTo>
                  <a:lnTo>
                    <a:pt x="54137" y="9048"/>
                  </a:lnTo>
                  <a:lnTo>
                    <a:pt x="49655" y="6463"/>
                  </a:lnTo>
                  <a:lnTo>
                    <a:pt x="46959" y="10025"/>
                  </a:lnTo>
                  <a:cubicBezTo>
                    <a:pt x="44388" y="8898"/>
                    <a:pt x="41666" y="8168"/>
                    <a:pt x="38874" y="7853"/>
                  </a:cubicBezTo>
                  <a:lnTo>
                    <a:pt x="38324" y="3425"/>
                  </a:lnTo>
                  <a:close/>
                  <a:moveTo>
                    <a:pt x="35739" y="180"/>
                  </a:moveTo>
                  <a:cubicBezTo>
                    <a:pt x="55347" y="180"/>
                    <a:pt x="71299" y="16131"/>
                    <a:pt x="71299" y="35753"/>
                  </a:cubicBezTo>
                  <a:cubicBezTo>
                    <a:pt x="71299" y="55362"/>
                    <a:pt x="55347" y="71313"/>
                    <a:pt x="35739" y="71313"/>
                  </a:cubicBezTo>
                  <a:cubicBezTo>
                    <a:pt x="16116" y="71313"/>
                    <a:pt x="165" y="55362"/>
                    <a:pt x="165" y="35753"/>
                  </a:cubicBezTo>
                  <a:cubicBezTo>
                    <a:pt x="165" y="16131"/>
                    <a:pt x="16116" y="180"/>
                    <a:pt x="35739" y="180"/>
                  </a:cubicBezTo>
                  <a:close/>
                  <a:moveTo>
                    <a:pt x="35739" y="0"/>
                  </a:moveTo>
                  <a:cubicBezTo>
                    <a:pt x="16020" y="0"/>
                    <a:pt x="0" y="16034"/>
                    <a:pt x="0" y="35753"/>
                  </a:cubicBezTo>
                  <a:cubicBezTo>
                    <a:pt x="0" y="55459"/>
                    <a:pt x="16020" y="71492"/>
                    <a:pt x="35739" y="71492"/>
                  </a:cubicBezTo>
                  <a:cubicBezTo>
                    <a:pt x="55444" y="71492"/>
                    <a:pt x="71478" y="55459"/>
                    <a:pt x="71478" y="35753"/>
                  </a:cubicBezTo>
                  <a:cubicBezTo>
                    <a:pt x="71478" y="16034"/>
                    <a:pt x="55444" y="0"/>
                    <a:pt x="3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51720B1C-66C0-CDB7-4BD9-231A56B34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483285" y="88288"/>
            <a:ext cx="3489593" cy="349677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7A27789-4D75-6B5E-D753-C92BEB5290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7" y="258218"/>
            <a:ext cx="3795486" cy="173994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A80894C-6904-FBC6-3C05-7D564D36B7E6}"/>
              </a:ext>
            </a:extLst>
          </p:cNvPr>
          <p:cNvSpPr txBox="1">
            <a:spLocks/>
          </p:cNvSpPr>
          <p:nvPr/>
        </p:nvSpPr>
        <p:spPr>
          <a:xfrm>
            <a:off x="6949997" y="4832244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Statemachine</a:t>
            </a:r>
            <a:endParaRPr/>
          </a:p>
        </p:txBody>
      </p:sp>
      <p:sp>
        <p:nvSpPr>
          <p:cNvPr id="2389" name="Google Shape;2389;p47"/>
          <p:cNvSpPr txBox="1">
            <a:spLocks noGrp="1"/>
          </p:cNvSpPr>
          <p:nvPr>
            <p:ph type="subTitle" idx="1"/>
          </p:nvPr>
        </p:nvSpPr>
        <p:spPr>
          <a:xfrm>
            <a:off x="1804132" y="2011488"/>
            <a:ext cx="2585199" cy="8610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Warten auf Touch-Sensor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Rücksetzen der Motorrotation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/>
              <a:t>Start der Antriebsmotoren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/>
              <a:t>Visuelles/Akustisches Feedback</a:t>
            </a:r>
          </a:p>
        </p:txBody>
      </p:sp>
      <p:sp>
        <p:nvSpPr>
          <p:cNvPr id="2390" name="Google Shape;2390;p47"/>
          <p:cNvSpPr txBox="1">
            <a:spLocks noGrp="1"/>
          </p:cNvSpPr>
          <p:nvPr>
            <p:ph type="subTitle" idx="2"/>
          </p:nvPr>
        </p:nvSpPr>
        <p:spPr>
          <a:xfrm>
            <a:off x="5030748" y="2011489"/>
            <a:ext cx="2705743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Belscheunigungsregelung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Drehzahlregelung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Erfassung Sensor/Fahrdaten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Überwachung Hindernisse</a:t>
            </a:r>
            <a:endParaRPr sz="1200"/>
          </a:p>
        </p:txBody>
      </p:sp>
      <p:sp>
        <p:nvSpPr>
          <p:cNvPr id="2391" name="Google Shape;2391;p47"/>
          <p:cNvSpPr txBox="1">
            <a:spLocks noGrp="1"/>
          </p:cNvSpPr>
          <p:nvPr>
            <p:ph type="subTitle" idx="3"/>
          </p:nvPr>
        </p:nvSpPr>
        <p:spPr>
          <a:xfrm>
            <a:off x="1804132" y="3577951"/>
            <a:ext cx="2527955" cy="964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Entschleunigungregelung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Warten auf Touch-Sensor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Überwachung Hindernisse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Wechsel Driving/Final State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2392" name="Google Shape;2392;p47"/>
          <p:cNvSpPr txBox="1">
            <a:spLocks noGrp="1"/>
          </p:cNvSpPr>
          <p:nvPr>
            <p:ph type="subTitle" idx="4"/>
          </p:nvPr>
        </p:nvSpPr>
        <p:spPr>
          <a:xfrm>
            <a:off x="5030748" y="3577952"/>
            <a:ext cx="3515213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Sanftes Abbremsen und Motorstop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Auswertung/Ausgabe der Fahrdaten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Richtungswechsel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Rückkehr in den Initialzustand</a:t>
            </a:r>
            <a:endParaRPr lang="en"/>
          </a:p>
        </p:txBody>
      </p:sp>
      <p:sp>
        <p:nvSpPr>
          <p:cNvPr id="2393" name="Google Shape;2393;p47"/>
          <p:cNvSpPr txBox="1">
            <a:spLocks noGrp="1"/>
          </p:cNvSpPr>
          <p:nvPr>
            <p:ph type="subTitle" idx="5"/>
          </p:nvPr>
        </p:nvSpPr>
        <p:spPr>
          <a:xfrm>
            <a:off x="1804132" y="1802841"/>
            <a:ext cx="2471511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Wait for Start</a:t>
            </a:r>
            <a:endParaRPr/>
          </a:p>
        </p:txBody>
      </p:sp>
      <p:sp>
        <p:nvSpPr>
          <p:cNvPr id="2394" name="Google Shape;2394;p47"/>
          <p:cNvSpPr txBox="1">
            <a:spLocks noGrp="1"/>
          </p:cNvSpPr>
          <p:nvPr>
            <p:ph type="subTitle" idx="6"/>
          </p:nvPr>
        </p:nvSpPr>
        <p:spPr>
          <a:xfrm>
            <a:off x="1804133" y="3369379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Blocked</a:t>
            </a:r>
            <a:endParaRPr/>
          </a:p>
        </p:txBody>
      </p:sp>
      <p:sp>
        <p:nvSpPr>
          <p:cNvPr id="2395" name="Google Shape;2395;p47"/>
          <p:cNvSpPr txBox="1">
            <a:spLocks noGrp="1"/>
          </p:cNvSpPr>
          <p:nvPr>
            <p:ph type="subTitle" idx="7"/>
          </p:nvPr>
        </p:nvSpPr>
        <p:spPr>
          <a:xfrm>
            <a:off x="5030746" y="1802841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Driving</a:t>
            </a:r>
            <a:endParaRPr/>
          </a:p>
        </p:txBody>
      </p:sp>
      <p:sp>
        <p:nvSpPr>
          <p:cNvPr id="2397" name="Google Shape;2397;p47"/>
          <p:cNvSpPr/>
          <p:nvPr/>
        </p:nvSpPr>
        <p:spPr>
          <a:xfrm>
            <a:off x="1125221" y="16068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47"/>
          <p:cNvSpPr/>
          <p:nvPr/>
        </p:nvSpPr>
        <p:spPr>
          <a:xfrm>
            <a:off x="1125221" y="31733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47"/>
          <p:cNvSpPr/>
          <p:nvPr/>
        </p:nvSpPr>
        <p:spPr>
          <a:xfrm>
            <a:off x="4351846" y="16068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47"/>
          <p:cNvSpPr/>
          <p:nvPr/>
        </p:nvSpPr>
        <p:spPr>
          <a:xfrm>
            <a:off x="4351846" y="31733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47"/>
          <p:cNvSpPr/>
          <p:nvPr/>
        </p:nvSpPr>
        <p:spPr>
          <a:xfrm>
            <a:off x="1249306" y="3590861"/>
            <a:ext cx="354527" cy="353557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0" name="Google Shape;2410;p47"/>
          <p:cNvGrpSpPr/>
          <p:nvPr/>
        </p:nvGrpSpPr>
        <p:grpSpPr>
          <a:xfrm>
            <a:off x="1258078" y="2038847"/>
            <a:ext cx="353557" cy="353557"/>
            <a:chOff x="-30806075" y="2657050"/>
            <a:chExt cx="291425" cy="291425"/>
          </a:xfrm>
        </p:grpSpPr>
        <p:sp>
          <p:nvSpPr>
            <p:cNvPr id="2411" name="Google Shape;2411;p47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Untertitel 2">
            <a:extLst>
              <a:ext uri="{FF2B5EF4-FFF2-40B4-BE49-F238E27FC236}">
                <a16:creationId xmlns:a16="http://schemas.microsoft.com/office/drawing/2014/main" id="{02990B09-217F-8F0A-A452-84E1FFE85C74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890836" y="3379373"/>
            <a:ext cx="2141700" cy="377100"/>
          </a:xfrm>
        </p:spPr>
        <p:txBody>
          <a:bodyPr/>
          <a:lstStyle/>
          <a:p>
            <a:r>
              <a:rPr lang="en-GB"/>
              <a:t>Final</a:t>
            </a:r>
          </a:p>
        </p:txBody>
      </p:sp>
      <p:grpSp>
        <p:nvGrpSpPr>
          <p:cNvPr id="5" name="Google Shape;10979;p86">
            <a:extLst>
              <a:ext uri="{FF2B5EF4-FFF2-40B4-BE49-F238E27FC236}">
                <a16:creationId xmlns:a16="http://schemas.microsoft.com/office/drawing/2014/main" id="{E4C30CD7-AD47-93F5-BAAF-B5AEE8D289BA}"/>
              </a:ext>
            </a:extLst>
          </p:cNvPr>
          <p:cNvGrpSpPr/>
          <p:nvPr/>
        </p:nvGrpSpPr>
        <p:grpSpPr>
          <a:xfrm>
            <a:off x="4465534" y="2011603"/>
            <a:ext cx="375590" cy="374677"/>
            <a:chOff x="-42796875" y="2680675"/>
            <a:chExt cx="319000" cy="318225"/>
          </a:xfrm>
        </p:grpSpPr>
        <p:sp>
          <p:nvSpPr>
            <p:cNvPr id="6" name="Google Shape;10980;p86">
              <a:extLst>
                <a:ext uri="{FF2B5EF4-FFF2-40B4-BE49-F238E27FC236}">
                  <a16:creationId xmlns:a16="http://schemas.microsoft.com/office/drawing/2014/main" id="{3024B6CB-FCDE-0491-162D-67C2749CFA6E}"/>
                </a:ext>
              </a:extLst>
            </p:cNvPr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81;p86">
              <a:extLst>
                <a:ext uri="{FF2B5EF4-FFF2-40B4-BE49-F238E27FC236}">
                  <a16:creationId xmlns:a16="http://schemas.microsoft.com/office/drawing/2014/main" id="{D570E02C-620F-D2F5-1F4E-038A516DB6DC}"/>
                </a:ext>
              </a:extLst>
            </p:cNvPr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82;p86">
              <a:extLst>
                <a:ext uri="{FF2B5EF4-FFF2-40B4-BE49-F238E27FC236}">
                  <a16:creationId xmlns:a16="http://schemas.microsoft.com/office/drawing/2014/main" id="{588643BC-B318-16FA-3503-1FAAA95D5297}"/>
                </a:ext>
              </a:extLst>
            </p:cNvPr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83;p86">
              <a:extLst>
                <a:ext uri="{FF2B5EF4-FFF2-40B4-BE49-F238E27FC236}">
                  <a16:creationId xmlns:a16="http://schemas.microsoft.com/office/drawing/2014/main" id="{1D41CBE5-CDE4-3B80-867B-5151F25AD9BF}"/>
                </a:ext>
              </a:extLst>
            </p:cNvPr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84;p86">
              <a:extLst>
                <a:ext uri="{FF2B5EF4-FFF2-40B4-BE49-F238E27FC236}">
                  <a16:creationId xmlns:a16="http://schemas.microsoft.com/office/drawing/2014/main" id="{AD670726-DCD4-FBD9-FA85-AD6F9B1DC884}"/>
                </a:ext>
              </a:extLst>
            </p:cNvPr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213;p86">
            <a:extLst>
              <a:ext uri="{FF2B5EF4-FFF2-40B4-BE49-F238E27FC236}">
                <a16:creationId xmlns:a16="http://schemas.microsoft.com/office/drawing/2014/main" id="{6FC62D94-35BD-5392-D4AA-2424D2638CB0}"/>
              </a:ext>
            </a:extLst>
          </p:cNvPr>
          <p:cNvGrpSpPr/>
          <p:nvPr/>
        </p:nvGrpSpPr>
        <p:grpSpPr>
          <a:xfrm>
            <a:off x="4475664" y="3556516"/>
            <a:ext cx="355063" cy="354136"/>
            <a:chOff x="-23229925" y="1970225"/>
            <a:chExt cx="296950" cy="296175"/>
          </a:xfrm>
          <a:solidFill>
            <a:schemeClr val="tx2">
              <a:lumMod val="75000"/>
            </a:schemeClr>
          </a:solidFill>
        </p:grpSpPr>
        <p:sp>
          <p:nvSpPr>
            <p:cNvPr id="4" name="Google Shape;11214;p86">
              <a:extLst>
                <a:ext uri="{FF2B5EF4-FFF2-40B4-BE49-F238E27FC236}">
                  <a16:creationId xmlns:a16="http://schemas.microsoft.com/office/drawing/2014/main" id="{208E31B9-6F40-E3FD-CF49-C559B93C6807}"/>
                </a:ext>
              </a:extLst>
            </p:cNvPr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215;p86">
              <a:extLst>
                <a:ext uri="{FF2B5EF4-FFF2-40B4-BE49-F238E27FC236}">
                  <a16:creationId xmlns:a16="http://schemas.microsoft.com/office/drawing/2014/main" id="{1484F966-E471-8C28-75BA-984F653264E7}"/>
                </a:ext>
              </a:extLst>
            </p:cNvPr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216;p86">
              <a:extLst>
                <a:ext uri="{FF2B5EF4-FFF2-40B4-BE49-F238E27FC236}">
                  <a16:creationId xmlns:a16="http://schemas.microsoft.com/office/drawing/2014/main" id="{B07BDB24-C240-0F97-68BC-C709A50EDDE2}"/>
                </a:ext>
              </a:extLst>
            </p:cNvPr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217;p86">
              <a:extLst>
                <a:ext uri="{FF2B5EF4-FFF2-40B4-BE49-F238E27FC236}">
                  <a16:creationId xmlns:a16="http://schemas.microsoft.com/office/drawing/2014/main" id="{A3D80129-7E95-387B-0F6B-4CE5AB1C207C}"/>
                </a:ext>
              </a:extLst>
            </p:cNvPr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Ellipse 13">
            <a:extLst>
              <a:ext uri="{FF2B5EF4-FFF2-40B4-BE49-F238E27FC236}">
                <a16:creationId xmlns:a16="http://schemas.microsoft.com/office/drawing/2014/main" id="{1A5BA146-E7D8-003E-8F5A-E8B0E0CA91F1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C837EE5-BF05-B45B-A9D0-472570AA0B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67F4DD1-54D8-F087-A202-60005B3F0DC2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4008A158-A34A-5C33-8FF7-AFC2D1189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27F1A6D-D9BF-DBC9-76C7-D31F939E5702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F8994889-AAA5-8DD6-81D4-77F2F3D2B285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E8DFF1CC-DC57-187B-A6E0-CC9AB704E541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00720926-EF3A-D1F6-ADE8-6ECB1A576D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663248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Fahrlogik</a:t>
            </a:r>
            <a:br>
              <a:rPr lang="en"/>
            </a:br>
            <a:r>
              <a:rPr lang="en"/>
              <a:t>und Regelung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DE7B10AB-A160-F445-0E8D-7A3CEAEDA27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FD90AD7-4886-545F-369F-3A5EE366B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24640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03BC08A7-3FC3-A643-A799-6670B814654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D05B67-8432-FC8C-122C-560048AFC60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6D1BC9-7CD3-1295-44D3-91D18BC8AC26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318270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5" name="Google Shape;2285;p41"/>
          <p:cNvGrpSpPr/>
          <p:nvPr/>
        </p:nvGrpSpPr>
        <p:grpSpPr>
          <a:xfrm rot="5400000" flipH="1">
            <a:off x="1787372" y="4064562"/>
            <a:ext cx="1459310" cy="1155742"/>
            <a:chOff x="2615125" y="1853763"/>
            <a:chExt cx="1027900" cy="814075"/>
          </a:xfrm>
        </p:grpSpPr>
        <p:sp>
          <p:nvSpPr>
            <p:cNvPr id="2286" name="Google Shape;2286;p41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1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1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1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0" name="Google Shape;2290;p41"/>
          <p:cNvGrpSpPr/>
          <p:nvPr/>
        </p:nvGrpSpPr>
        <p:grpSpPr>
          <a:xfrm>
            <a:off x="713224" y="539271"/>
            <a:ext cx="3607944" cy="3607760"/>
            <a:chOff x="3999825" y="1865788"/>
            <a:chExt cx="1840600" cy="1840600"/>
          </a:xfrm>
        </p:grpSpPr>
        <p:sp>
          <p:nvSpPr>
            <p:cNvPr id="2291" name="Google Shape;2291;p41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1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3" name="Google Shape;2293;p41"/>
          <p:cNvSpPr txBox="1">
            <a:spLocks noGrp="1"/>
          </p:cNvSpPr>
          <p:nvPr>
            <p:ph type="title"/>
          </p:nvPr>
        </p:nvSpPr>
        <p:spPr>
          <a:xfrm>
            <a:off x="4822834" y="1251750"/>
            <a:ext cx="3607944" cy="109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Balancer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F30D4C0C-E0E7-7AA6-47CF-7B20EF5115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27220" y="2869000"/>
            <a:ext cx="4413076" cy="1773433"/>
          </a:xfrm>
          <a:prstGeom prst="rect">
            <a:avLst/>
          </a:prstGeom>
        </p:spPr>
      </p:pic>
      <p:sp>
        <p:nvSpPr>
          <p:cNvPr id="6" name="AutoShape 6">
            <a:extLst>
              <a:ext uri="{FF2B5EF4-FFF2-40B4-BE49-F238E27FC236}">
                <a16:creationId xmlns:a16="http://schemas.microsoft.com/office/drawing/2014/main" id="{0069F34B-0C78-B393-2491-7AAD592780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Google Shape;2255;p39">
            <a:extLst>
              <a:ext uri="{FF2B5EF4-FFF2-40B4-BE49-F238E27FC236}">
                <a16:creationId xmlns:a16="http://schemas.microsoft.com/office/drawing/2014/main" id="{4F40E2C8-A055-C8B7-A5A7-E823D1EF9462}"/>
              </a:ext>
            </a:extLst>
          </p:cNvPr>
          <p:cNvSpPr txBox="1">
            <a:spLocks/>
          </p:cNvSpPr>
          <p:nvPr/>
        </p:nvSpPr>
        <p:spPr>
          <a:xfrm>
            <a:off x="3224747" y="2050382"/>
            <a:ext cx="42369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pPr marL="0" indent="0"/>
            <a:r>
              <a:rPr lang="de-DE"/>
              <a:t>Hält die Flüssigkeit gerade.</a:t>
            </a:r>
            <a:endParaRPr lang="en"/>
          </a:p>
        </p:txBody>
      </p:sp>
      <p:pic>
        <p:nvPicPr>
          <p:cNvPr id="8" name="Grafik 7" descr="Ein Bild, das Spielzeug, Im Haus, Plastik, Maßstabsmodell enthält.&#10;&#10;KI-generierte Inhalte können fehlerhaft sein.">
            <a:extLst>
              <a:ext uri="{FF2B5EF4-FFF2-40B4-BE49-F238E27FC236}">
                <a16:creationId xmlns:a16="http://schemas.microsoft.com/office/drawing/2014/main" id="{498D686B-B9A9-93E0-82A5-1C5A6979B9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0248" b="21158"/>
          <a:stretch>
            <a:fillRect/>
          </a:stretch>
        </p:blipFill>
        <p:spPr>
          <a:xfrm>
            <a:off x="906515" y="713074"/>
            <a:ext cx="3252866" cy="32702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540EF6DB-E366-C0CB-75D8-5B588F3D7073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FCB2A0-7FFA-F027-A88D-093500A3D13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489D088-FFDD-370C-4D97-299436FF9AA6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5" name="Google Shape;2325;p44"/>
          <p:cNvGrpSpPr/>
          <p:nvPr/>
        </p:nvGrpSpPr>
        <p:grpSpPr>
          <a:xfrm rot="10800000" flipH="1">
            <a:off x="5356060" y="2"/>
            <a:ext cx="3737629" cy="3737629"/>
            <a:chOff x="3900825" y="1765738"/>
            <a:chExt cx="2039300" cy="2039300"/>
          </a:xfrm>
        </p:grpSpPr>
        <p:sp>
          <p:nvSpPr>
            <p:cNvPr id="2326" name="Google Shape;2326;p44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fik 2" descr="Ein Bild, das Rad, Reifen, Maßstabsmodell, Spielzeugauto enthält.&#10;&#10;KI-generierte Inhalte können fehlerhaft sein.">
            <a:extLst>
              <a:ext uri="{FF2B5EF4-FFF2-40B4-BE49-F238E27FC236}">
                <a16:creationId xmlns:a16="http://schemas.microsoft.com/office/drawing/2014/main" id="{6FF7B0AE-990F-65F5-6C74-3514B05A2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589" b="33010"/>
          <a:stretch>
            <a:fillRect/>
          </a:stretch>
        </p:blipFill>
        <p:spPr>
          <a:xfrm>
            <a:off x="5640482" y="272115"/>
            <a:ext cx="3170000" cy="3178520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grpSp>
        <p:nvGrpSpPr>
          <p:cNvPr id="2318" name="Google Shape;2318;p44"/>
          <p:cNvGrpSpPr/>
          <p:nvPr/>
        </p:nvGrpSpPr>
        <p:grpSpPr>
          <a:xfrm rot="5400000" flipH="1">
            <a:off x="6495212" y="3689368"/>
            <a:ext cx="1459310" cy="1155742"/>
            <a:chOff x="2615125" y="1853763"/>
            <a:chExt cx="1027900" cy="814075"/>
          </a:xfrm>
        </p:grpSpPr>
        <p:sp>
          <p:nvSpPr>
            <p:cNvPr id="2319" name="Google Shape;2319;p44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3" name="Google Shape;2323;p44"/>
          <p:cNvSpPr txBox="1">
            <a:spLocks noGrp="1"/>
          </p:cNvSpPr>
          <p:nvPr>
            <p:ph type="title"/>
          </p:nvPr>
        </p:nvSpPr>
        <p:spPr>
          <a:xfrm>
            <a:off x="719999" y="923014"/>
            <a:ext cx="4066859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Drehzahlregelung</a:t>
            </a:r>
            <a:br>
              <a:rPr lang="en"/>
            </a:br>
            <a:r>
              <a:rPr lang="en"/>
              <a:t>und Beschleunigung</a:t>
            </a:r>
            <a:endParaRPr/>
          </a:p>
        </p:txBody>
      </p:sp>
      <p:pic>
        <p:nvPicPr>
          <p:cNvPr id="5" name="Grafik 4" descr="Ein Bild, das Text, Schrift, Screenshot, Algebra enthält.&#10;&#10;KI-generierte Inhalte können fehlerhaft sein.">
            <a:extLst>
              <a:ext uri="{FF2B5EF4-FFF2-40B4-BE49-F238E27FC236}">
                <a16:creationId xmlns:a16="http://schemas.microsoft.com/office/drawing/2014/main" id="{38A47133-F9B7-AFB2-E341-2C82EC616D5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1271" y="3215210"/>
            <a:ext cx="5693555" cy="1545482"/>
          </a:xfrm>
          <a:prstGeom prst="rect">
            <a:avLst/>
          </a:prstGeom>
        </p:spPr>
      </p:pic>
      <p:sp>
        <p:nvSpPr>
          <p:cNvPr id="7" name="Google Shape;2255;p39">
            <a:extLst>
              <a:ext uri="{FF2B5EF4-FFF2-40B4-BE49-F238E27FC236}">
                <a16:creationId xmlns:a16="http://schemas.microsoft.com/office/drawing/2014/main" id="{3050E5BE-C54A-6110-FFAF-55A15FDAC713}"/>
              </a:ext>
            </a:extLst>
          </p:cNvPr>
          <p:cNvSpPr txBox="1">
            <a:spLocks/>
          </p:cNvSpPr>
          <p:nvPr/>
        </p:nvSpPr>
        <p:spPr>
          <a:xfrm>
            <a:off x="750199" y="1812911"/>
            <a:ext cx="42369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pPr marL="0" indent="0">
              <a:buNone/>
            </a:pPr>
            <a:r>
              <a:rPr lang="de-DE"/>
              <a:t>Stellt sicher, dass bei positiver Steigung ausreichend Kraft und bei negativer Steigung keine übermäßige Kraft aufgebracht wird.</a:t>
            </a:r>
            <a:endParaRPr lang="en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3785A91-C419-5F28-527A-7A7D8E11D8C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776C536-C463-67F2-7765-6AFDF1B3C98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FACBC886-92AC-5420-550B-283F31BD7F70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>
          <a:extLst>
            <a:ext uri="{FF2B5EF4-FFF2-40B4-BE49-F238E27FC236}">
              <a16:creationId xmlns:a16="http://schemas.microsoft.com/office/drawing/2014/main" id="{A3E4A5E9-D021-56B8-E91C-07FD4CCD8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Rad, Reifen, Maßstabsmodell, Spielzeugauto enthält.&#10;&#10;KI-generierte Inhalte können fehlerhaft sein.">
            <a:extLst>
              <a:ext uri="{FF2B5EF4-FFF2-40B4-BE49-F238E27FC236}">
                <a16:creationId xmlns:a16="http://schemas.microsoft.com/office/drawing/2014/main" id="{4D41C69C-E9E7-55E0-600C-EA2B7CC93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589" b="33010"/>
          <a:stretch>
            <a:fillRect/>
          </a:stretch>
        </p:blipFill>
        <p:spPr>
          <a:xfrm>
            <a:off x="5367617" y="1255377"/>
            <a:ext cx="2996188" cy="3004241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pic>
        <p:nvPicPr>
          <p:cNvPr id="3" name="Grafik 2" descr="Ein Bild, das Reifen, Rad, Autoteile, Fahrzeug enthält.&#10;&#10;KI-generierte Inhalte können fehlerhaft sein.">
            <a:extLst>
              <a:ext uri="{FF2B5EF4-FFF2-40B4-BE49-F238E27FC236}">
                <a16:creationId xmlns:a16="http://schemas.microsoft.com/office/drawing/2014/main" id="{A58608F5-F98F-A0F3-FDC7-B585FE1CFF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7632" r="36102"/>
          <a:stretch>
            <a:fillRect/>
          </a:stretch>
        </p:blipFill>
        <p:spPr>
          <a:xfrm>
            <a:off x="5277541" y="1169238"/>
            <a:ext cx="3154800" cy="3153900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2254" name="Google Shape;2254;p39">
            <a:extLst>
              <a:ext uri="{FF2B5EF4-FFF2-40B4-BE49-F238E27FC236}">
                <a16:creationId xmlns:a16="http://schemas.microsoft.com/office/drawing/2014/main" id="{0120AF9C-7E78-A96A-3E1C-7FEBF353DB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AT"/>
              <a:t>Hinderniserkennung</a:t>
            </a:r>
          </a:p>
        </p:txBody>
      </p:sp>
      <p:sp>
        <p:nvSpPr>
          <p:cNvPr id="2255" name="Google Shape;2255;p39">
            <a:extLst>
              <a:ext uri="{FF2B5EF4-FFF2-40B4-BE49-F238E27FC236}">
                <a16:creationId xmlns:a16="http://schemas.microsoft.com/office/drawing/2014/main" id="{4714EDE8-2B5B-BD19-6353-C853752E20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43491" y="902990"/>
            <a:ext cx="4236900" cy="24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/>
              <a:t>Roboter hält kontrolliert vor Hindernis.</a:t>
            </a:r>
            <a:endParaRPr lang="en"/>
          </a:p>
        </p:txBody>
      </p:sp>
      <p:pic>
        <p:nvPicPr>
          <p:cNvPr id="4" name="Grafik 3" descr="Ein Bild, das Text, Schrift, Screenshot, weiß enthält.&#10;&#10;KI-generierte Inhalte können fehlerhaft sein.">
            <a:extLst>
              <a:ext uri="{FF2B5EF4-FFF2-40B4-BE49-F238E27FC236}">
                <a16:creationId xmlns:a16="http://schemas.microsoft.com/office/drawing/2014/main" id="{45ED5671-79F6-2642-7E3A-D1B85556E75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0742" y="3551703"/>
            <a:ext cx="4615103" cy="100834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2A6EC25-1FFB-1A62-79E9-313EC303401C}"/>
              </a:ext>
            </a:extLst>
          </p:cNvPr>
          <p:cNvSpPr txBox="1"/>
          <p:nvPr/>
        </p:nvSpPr>
        <p:spPr>
          <a:xfrm>
            <a:off x="770742" y="1372807"/>
            <a:ext cx="309571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>
                <a:solidFill>
                  <a:schemeClr val="dk1"/>
                </a:solidFill>
                <a:latin typeface="Aldrich"/>
                <a:sym typeface="Amiko"/>
              </a:rPr>
              <a:t>BLOCKED: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Rotes Licht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Langsam </a:t>
            </a:r>
            <a:r>
              <a:rPr lang="en-GB" err="1">
                <a:solidFill>
                  <a:schemeClr val="dk1"/>
                </a:solidFill>
                <a:latin typeface="Amiko"/>
                <a:cs typeface="Amiko"/>
                <a:sym typeface="Amiko"/>
              </a:rPr>
              <a:t>Entschleunigung</a:t>
            </a:r>
            <a:endParaRPr lang="en-GB">
              <a:solidFill>
                <a:schemeClr val="dk1"/>
              </a:solidFill>
              <a:latin typeface="Amiko"/>
              <a:cs typeface="Amiko"/>
              <a:sym typeface="Amik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dk1"/>
                </a:solidFill>
                <a:latin typeface="Amiko"/>
                <a:cs typeface="Amiko"/>
                <a:sym typeface="Amiko"/>
              </a:rPr>
              <a:t>Balanceregelung</a:t>
            </a: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 immer Aktiv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3FBE997-469A-C7A7-8314-DA2BCAFD049E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A2554A-4E7B-854F-7E7B-F63C60F6C68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95C5E39C-4DFE-AD67-8FA5-536FFA88000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100221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6B3B182B-001D-0072-87E6-DA03D6364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7E417BF-8F4D-A06E-2BF4-D408279350F1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4BA40C3D-95D3-6202-D079-C6BC54DAF9FA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2D10FD36-650C-68A9-5F5E-E9D6D5109DF3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EC278F3E-F433-B06C-3EFA-E9BC9D2459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663248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</a:t>
            </a:r>
            <a:br>
              <a:rPr lang="en"/>
            </a:br>
            <a:r>
              <a:rPr lang="en"/>
              <a:t>und Fazit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BC442722-9975-49D9-E1FB-947C2849525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A3BDA8B-D4A0-9FF5-3F3F-FEBA1A8929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84259" y="1211094"/>
            <a:ext cx="3290899" cy="3297676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1882C450-6E31-56D2-1AF7-C523D8B2105F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A7235A-102E-29E0-C0C3-4B8DA7963E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F5354D-E7D1-9255-C569-9DAD3FB6E8B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2172076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46"/>
          <p:cNvSpPr/>
          <p:nvPr/>
        </p:nvSpPr>
        <p:spPr>
          <a:xfrm rot="5400000">
            <a:off x="1643100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46"/>
          <p:cNvSpPr/>
          <p:nvPr/>
        </p:nvSpPr>
        <p:spPr>
          <a:xfrm rot="5400000">
            <a:off x="4270650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46"/>
          <p:cNvSpPr/>
          <p:nvPr/>
        </p:nvSpPr>
        <p:spPr>
          <a:xfrm rot="5400000">
            <a:off x="6898199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</a:t>
            </a:r>
            <a:endParaRPr/>
          </a:p>
        </p:txBody>
      </p:sp>
      <p:sp>
        <p:nvSpPr>
          <p:cNvPr id="2371" name="Google Shape;2371;p46"/>
          <p:cNvSpPr txBox="1">
            <a:spLocks noGrp="1"/>
          </p:cNvSpPr>
          <p:nvPr>
            <p:ph type="subTitle" idx="1"/>
          </p:nvPr>
        </p:nvSpPr>
        <p:spPr>
          <a:xfrm>
            <a:off x="720000" y="3136674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Mittlerer Motor war zu schwach für Balancer</a:t>
            </a:r>
            <a:endParaRPr/>
          </a:p>
        </p:txBody>
      </p:sp>
      <p:sp>
        <p:nvSpPr>
          <p:cNvPr id="2372" name="Google Shape;2372;p46"/>
          <p:cNvSpPr txBox="1">
            <a:spLocks noGrp="1"/>
          </p:cNvSpPr>
          <p:nvPr>
            <p:ph type="subTitle" idx="2"/>
          </p:nvPr>
        </p:nvSpPr>
        <p:spPr>
          <a:xfrm>
            <a:off x="334755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Beim Start ist Wasser nach hinten gekippt</a:t>
            </a:r>
            <a:endParaRPr/>
          </a:p>
        </p:txBody>
      </p:sp>
      <p:sp>
        <p:nvSpPr>
          <p:cNvPr id="2373" name="Google Shape;2373;p46"/>
          <p:cNvSpPr txBox="1">
            <a:spLocks noGrp="1"/>
          </p:cNvSpPr>
          <p:nvPr>
            <p:ph type="subTitle" idx="3"/>
          </p:nvPr>
        </p:nvSpPr>
        <p:spPr>
          <a:xfrm>
            <a:off x="5975099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Bei einer negativen Steigung hat der Bar-Bot zu schnell beschleunigt</a:t>
            </a:r>
            <a:endParaRPr/>
          </a:p>
        </p:txBody>
      </p:sp>
      <p:sp>
        <p:nvSpPr>
          <p:cNvPr id="2374" name="Google Shape;2374;p46"/>
          <p:cNvSpPr txBox="1">
            <a:spLocks noGrp="1"/>
          </p:cNvSpPr>
          <p:nvPr>
            <p:ph type="subTitle" idx="4"/>
          </p:nvPr>
        </p:nvSpPr>
        <p:spPr>
          <a:xfrm>
            <a:off x="72000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Motorauswahl</a:t>
            </a:r>
            <a:endParaRPr/>
          </a:p>
        </p:txBody>
      </p:sp>
      <p:sp>
        <p:nvSpPr>
          <p:cNvPr id="2375" name="Google Shape;2375;p46"/>
          <p:cNvSpPr txBox="1">
            <a:spLocks noGrp="1"/>
          </p:cNvSpPr>
          <p:nvPr>
            <p:ph type="subTitle" idx="5"/>
          </p:nvPr>
        </p:nvSpPr>
        <p:spPr>
          <a:xfrm>
            <a:off x="3241093" y="2672100"/>
            <a:ext cx="2657026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Anfahrmoment</a:t>
            </a:r>
            <a:endParaRPr/>
          </a:p>
        </p:txBody>
      </p:sp>
      <p:sp>
        <p:nvSpPr>
          <p:cNvPr id="2376" name="Google Shape;2376;p46"/>
          <p:cNvSpPr txBox="1">
            <a:spLocks noGrp="1"/>
          </p:cNvSpPr>
          <p:nvPr>
            <p:ph type="subTitle" idx="6"/>
          </p:nvPr>
        </p:nvSpPr>
        <p:spPr>
          <a:xfrm>
            <a:off x="5855032" y="2672100"/>
            <a:ext cx="297778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Drehzahlregelung</a:t>
            </a:r>
            <a:endParaRPr/>
          </a:p>
        </p:txBody>
      </p:sp>
      <p:sp>
        <p:nvSpPr>
          <p:cNvPr id="2" name="Google Shape;11637;p88">
            <a:extLst>
              <a:ext uri="{FF2B5EF4-FFF2-40B4-BE49-F238E27FC236}">
                <a16:creationId xmlns:a16="http://schemas.microsoft.com/office/drawing/2014/main" id="{D82AAB98-0A25-E07B-37E8-834BFC94F2AF}"/>
              </a:ext>
            </a:extLst>
          </p:cNvPr>
          <p:cNvSpPr/>
          <p:nvPr/>
        </p:nvSpPr>
        <p:spPr>
          <a:xfrm>
            <a:off x="1766232" y="2105074"/>
            <a:ext cx="356438" cy="352617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1710;p88">
            <a:extLst>
              <a:ext uri="{FF2B5EF4-FFF2-40B4-BE49-F238E27FC236}">
                <a16:creationId xmlns:a16="http://schemas.microsoft.com/office/drawing/2014/main" id="{ED729F89-736C-6A3F-EE37-E7C5B93F938C}"/>
              </a:ext>
            </a:extLst>
          </p:cNvPr>
          <p:cNvGrpSpPr/>
          <p:nvPr/>
        </p:nvGrpSpPr>
        <p:grpSpPr>
          <a:xfrm>
            <a:off x="7021330" y="2105075"/>
            <a:ext cx="356438" cy="355498"/>
            <a:chOff x="-34778075" y="2272675"/>
            <a:chExt cx="293800" cy="293025"/>
          </a:xfrm>
        </p:grpSpPr>
        <p:sp>
          <p:nvSpPr>
            <p:cNvPr id="4" name="Google Shape;11711;p88">
              <a:extLst>
                <a:ext uri="{FF2B5EF4-FFF2-40B4-BE49-F238E27FC236}">
                  <a16:creationId xmlns:a16="http://schemas.microsoft.com/office/drawing/2014/main" id="{87820D87-C97D-3E0D-517D-E191DDCA2A8E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712;p88">
              <a:extLst>
                <a:ext uri="{FF2B5EF4-FFF2-40B4-BE49-F238E27FC236}">
                  <a16:creationId xmlns:a16="http://schemas.microsoft.com/office/drawing/2014/main" id="{6525053D-DB30-817E-7654-AB15F46128D1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713;p88">
              <a:extLst>
                <a:ext uri="{FF2B5EF4-FFF2-40B4-BE49-F238E27FC236}">
                  <a16:creationId xmlns:a16="http://schemas.microsoft.com/office/drawing/2014/main" id="{D0748F41-D165-722D-9743-3CC1E2DB1D8E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0886;p85">
            <a:extLst>
              <a:ext uri="{FF2B5EF4-FFF2-40B4-BE49-F238E27FC236}">
                <a16:creationId xmlns:a16="http://schemas.microsoft.com/office/drawing/2014/main" id="{916974AF-5E6C-D178-5898-AEF71DCB4E58}"/>
              </a:ext>
            </a:extLst>
          </p:cNvPr>
          <p:cNvGrpSpPr/>
          <p:nvPr/>
        </p:nvGrpSpPr>
        <p:grpSpPr>
          <a:xfrm>
            <a:off x="4401915" y="2126568"/>
            <a:ext cx="340168" cy="309628"/>
            <a:chOff x="1487200" y="4421025"/>
            <a:chExt cx="483125" cy="439750"/>
          </a:xfrm>
        </p:grpSpPr>
        <p:sp>
          <p:nvSpPr>
            <p:cNvPr id="8" name="Google Shape;10887;p85">
              <a:extLst>
                <a:ext uri="{FF2B5EF4-FFF2-40B4-BE49-F238E27FC236}">
                  <a16:creationId xmlns:a16="http://schemas.microsoft.com/office/drawing/2014/main" id="{4DF68051-7B41-259C-5197-4358768F931B}"/>
                </a:ext>
              </a:extLst>
            </p:cNvPr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10888;p85">
              <a:extLst>
                <a:ext uri="{FF2B5EF4-FFF2-40B4-BE49-F238E27FC236}">
                  <a16:creationId xmlns:a16="http://schemas.microsoft.com/office/drawing/2014/main" id="{B196EB7C-B281-9CCC-18D5-D2A099178FE4}"/>
                </a:ext>
              </a:extLst>
            </p:cNvPr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10889;p85">
              <a:extLst>
                <a:ext uri="{FF2B5EF4-FFF2-40B4-BE49-F238E27FC236}">
                  <a16:creationId xmlns:a16="http://schemas.microsoft.com/office/drawing/2014/main" id="{C88E44DB-914A-0D3E-4F36-EE25897F47E7}"/>
                </a:ext>
              </a:extLst>
            </p:cNvPr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10890;p85">
              <a:extLst>
                <a:ext uri="{FF2B5EF4-FFF2-40B4-BE49-F238E27FC236}">
                  <a16:creationId xmlns:a16="http://schemas.microsoft.com/office/drawing/2014/main" id="{7C5127CE-6691-C5C5-86EE-A533B38B5258}"/>
                </a:ext>
              </a:extLst>
            </p:cNvPr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" name="Ellipse 11">
            <a:extLst>
              <a:ext uri="{FF2B5EF4-FFF2-40B4-BE49-F238E27FC236}">
                <a16:creationId xmlns:a16="http://schemas.microsoft.com/office/drawing/2014/main" id="{980875B5-9F02-7BF1-6F07-D303CBB1AE7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2F211AC-F7B1-D4F9-C204-46511249D2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707BF933-583C-13CE-4E1A-419DC7C5BE0D}"/>
              </a:ext>
            </a:extLst>
          </p:cNvPr>
          <p:cNvSpPr txBox="1">
            <a:spLocks/>
          </p:cNvSpPr>
          <p:nvPr/>
        </p:nvSpPr>
        <p:spPr>
          <a:xfrm>
            <a:off x="3993031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8">
            <a:extLst>
              <a:ext uri="{FF2B5EF4-FFF2-40B4-BE49-F238E27FC236}">
                <a16:creationId xmlns:a16="http://schemas.microsoft.com/office/drawing/2014/main" id="{A1FA106B-8E83-37D1-FAE8-CCFA0F9440C0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A8DFAB-E927-E39F-5093-596A7D825C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C5FD1DAD-F0D6-90CF-AA47-89E3945557A5}"/>
              </a:ext>
            </a:extLst>
          </p:cNvPr>
          <p:cNvSpPr txBox="1">
            <a:spLocks/>
          </p:cNvSpPr>
          <p:nvPr/>
        </p:nvSpPr>
        <p:spPr>
          <a:xfrm>
            <a:off x="407430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607F8E-BE14-73A7-A481-52BE808B595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854" y="625484"/>
            <a:ext cx="8533238" cy="389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94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DB176-6542-9EA5-4DF2-D8798AA8F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LIVE DEMO</a:t>
            </a:r>
            <a:endParaRPr lang="en-AT"/>
          </a:p>
        </p:txBody>
      </p:sp>
      <p:sp>
        <p:nvSpPr>
          <p:cNvPr id="6" name="Ellipse 8">
            <a:extLst>
              <a:ext uri="{FF2B5EF4-FFF2-40B4-BE49-F238E27FC236}">
                <a16:creationId xmlns:a16="http://schemas.microsoft.com/office/drawing/2014/main" id="{1B0F38AC-E688-985C-C6EB-7AA5F9D504D8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9">
            <a:extLst>
              <a:ext uri="{FF2B5EF4-FFF2-40B4-BE49-F238E27FC236}">
                <a16:creationId xmlns:a16="http://schemas.microsoft.com/office/drawing/2014/main" id="{AE217484-94D4-644B-D946-307A0CCBE5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47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CAF3431A-2BF1-908E-81E6-60D9200ED1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0753" y="395791"/>
            <a:ext cx="7982493" cy="449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45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606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64"/>
          <p:cNvSpPr txBox="1">
            <a:spLocks noGrp="1"/>
          </p:cNvSpPr>
          <p:nvPr>
            <p:ph type="subTitle" idx="3"/>
          </p:nvPr>
        </p:nvSpPr>
        <p:spPr>
          <a:xfrm>
            <a:off x="5753541" y="3229968"/>
            <a:ext cx="2787413" cy="8249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Matthias Prinster</a:t>
            </a:r>
            <a:endParaRPr/>
          </a:p>
        </p:txBody>
      </p:sp>
      <p:sp>
        <p:nvSpPr>
          <p:cNvPr id="2791" name="Google Shape;2791;p64"/>
          <p:cNvSpPr txBox="1">
            <a:spLocks noGrp="1"/>
          </p:cNvSpPr>
          <p:nvPr>
            <p:ph type="subTitle" idx="4"/>
          </p:nvPr>
        </p:nvSpPr>
        <p:spPr>
          <a:xfrm>
            <a:off x="742736" y="3642447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de-AT"/>
              <a:t>Rafael Roßmann</a:t>
            </a:r>
          </a:p>
        </p:txBody>
      </p:sp>
      <p:sp>
        <p:nvSpPr>
          <p:cNvPr id="2794" name="Google Shape;2794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Unser Team</a:t>
            </a:r>
            <a:endParaRPr/>
          </a:p>
        </p:txBody>
      </p:sp>
      <p:grpSp>
        <p:nvGrpSpPr>
          <p:cNvPr id="2797" name="Google Shape;2797;p64"/>
          <p:cNvGrpSpPr/>
          <p:nvPr/>
        </p:nvGrpSpPr>
        <p:grpSpPr>
          <a:xfrm rot="10800000" flipH="1">
            <a:off x="6065385" y="1147589"/>
            <a:ext cx="2064286" cy="2064313"/>
            <a:chOff x="3967525" y="1833488"/>
            <a:chExt cx="1904850" cy="1904875"/>
          </a:xfrm>
        </p:grpSpPr>
        <p:sp>
          <p:nvSpPr>
            <p:cNvPr id="2798" name="Google Shape;2798;p6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Google Shape;2800;p64"/>
          <p:cNvGrpSpPr/>
          <p:nvPr/>
        </p:nvGrpSpPr>
        <p:grpSpPr>
          <a:xfrm rot="10800000" flipH="1">
            <a:off x="999336" y="1147589"/>
            <a:ext cx="2064286" cy="2064313"/>
            <a:chOff x="3967525" y="1833488"/>
            <a:chExt cx="1904850" cy="1904875"/>
          </a:xfrm>
        </p:grpSpPr>
        <p:sp>
          <p:nvSpPr>
            <p:cNvPr id="2801" name="Google Shape;2801;p6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fik 2" descr="Ein Bild, das Person, Menschliches Gesicht, Kleidung, Lächeln enthält.&#10;&#10;KI-generierte Inhalte können fehlerhaft sein.">
            <a:extLst>
              <a:ext uri="{FF2B5EF4-FFF2-40B4-BE49-F238E27FC236}">
                <a16:creationId xmlns:a16="http://schemas.microsoft.com/office/drawing/2014/main" id="{27AAFC26-7273-EF4C-BE31-D2DF997C6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150" t="4244" r="1053" b="33362"/>
          <a:stretch>
            <a:fillRect/>
          </a:stretch>
        </p:blipFill>
        <p:spPr>
          <a:xfrm>
            <a:off x="6128581" y="1208059"/>
            <a:ext cx="1938843" cy="1938845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2" name="Google Shape;2790;p64">
            <a:extLst>
              <a:ext uri="{FF2B5EF4-FFF2-40B4-BE49-F238E27FC236}">
                <a16:creationId xmlns:a16="http://schemas.microsoft.com/office/drawing/2014/main" id="{DA7D055F-951B-68F4-CF0A-C16E30078EE5}"/>
              </a:ext>
            </a:extLst>
          </p:cNvPr>
          <p:cNvSpPr txBox="1">
            <a:spLocks/>
          </p:cNvSpPr>
          <p:nvPr/>
        </p:nvSpPr>
        <p:spPr>
          <a:xfrm>
            <a:off x="3679387" y="3660427"/>
            <a:ext cx="1909813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AT"/>
              <a:t>Florian Wall</a:t>
            </a:r>
          </a:p>
        </p:txBody>
      </p:sp>
      <p:grpSp>
        <p:nvGrpSpPr>
          <p:cNvPr id="5" name="Google Shape;2797;p64">
            <a:extLst>
              <a:ext uri="{FF2B5EF4-FFF2-40B4-BE49-F238E27FC236}">
                <a16:creationId xmlns:a16="http://schemas.microsoft.com/office/drawing/2014/main" id="{84BE63BE-914E-D341-5B48-083F0CEF5267}"/>
              </a:ext>
            </a:extLst>
          </p:cNvPr>
          <p:cNvGrpSpPr/>
          <p:nvPr/>
        </p:nvGrpSpPr>
        <p:grpSpPr>
          <a:xfrm rot="10800000" flipH="1">
            <a:off x="3559538" y="1145091"/>
            <a:ext cx="2064286" cy="2064313"/>
            <a:chOff x="3967525" y="1833488"/>
            <a:chExt cx="1904850" cy="1904875"/>
          </a:xfrm>
        </p:grpSpPr>
        <p:sp>
          <p:nvSpPr>
            <p:cNvPr id="6" name="Google Shape;2798;p64">
              <a:extLst>
                <a:ext uri="{FF2B5EF4-FFF2-40B4-BE49-F238E27FC236}">
                  <a16:creationId xmlns:a16="http://schemas.microsoft.com/office/drawing/2014/main" id="{0D15922A-F0E6-74DE-265C-06010650D54E}"/>
                </a:ext>
              </a:extLst>
            </p:cNvPr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7" name="Google Shape;2799;p64">
              <a:extLst>
                <a:ext uri="{FF2B5EF4-FFF2-40B4-BE49-F238E27FC236}">
                  <a16:creationId xmlns:a16="http://schemas.microsoft.com/office/drawing/2014/main" id="{A654B658-3F80-20EB-DED6-EDA9C01ADDF1}"/>
                </a:ext>
              </a:extLst>
            </p:cNvPr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Ellipse 7">
            <a:extLst>
              <a:ext uri="{FF2B5EF4-FFF2-40B4-BE49-F238E27FC236}">
                <a16:creationId xmlns:a16="http://schemas.microsoft.com/office/drawing/2014/main" id="{542CD8C3-EF32-373E-B9AC-35DFD60A89AD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CBC5AD-8A22-D237-BE3A-E469184C53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3C5343B-604E-B8F9-09DD-AC810B6FC481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sp>
        <p:nvSpPr>
          <p:cNvPr id="12" name="AutoShape 2" descr="Wall, Florian">
            <a:extLst>
              <a:ext uri="{FF2B5EF4-FFF2-40B4-BE49-F238E27FC236}">
                <a16:creationId xmlns:a16="http://schemas.microsoft.com/office/drawing/2014/main" id="{94F5F619-1C41-8665-0778-ACA06EAE26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95750" y="2095500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5B6F9228-ECE8-2430-C1D9-96C19687B4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1766" y="1215195"/>
            <a:ext cx="1921106" cy="1921106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6789180-8D22-5C52-C0DF-E5C42BEF46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6576" y="1235066"/>
            <a:ext cx="1910463" cy="1910463"/>
          </a:xfrm>
          <a:prstGeom prst="ellipse">
            <a:avLst/>
          </a:prstGeom>
          <a:ln w="127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Grafik 13" descr="Ein Bild, das Menschliches Gesicht, Lächeln, Person, Vorderkopf enthält.&#10;&#10;KI-generierte Inhalte können fehlerhaft sein.">
            <a:extLst>
              <a:ext uri="{FF2B5EF4-FFF2-40B4-BE49-F238E27FC236}">
                <a16:creationId xmlns:a16="http://schemas.microsoft.com/office/drawing/2014/main" id="{0FF1EDAB-74E5-747F-4536-29966381F1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094" t="2595" r="6612" b="3886"/>
          <a:stretch>
            <a:fillRect/>
          </a:stretch>
        </p:blipFill>
        <p:spPr>
          <a:xfrm>
            <a:off x="1076576" y="1208058"/>
            <a:ext cx="1940618" cy="1959974"/>
          </a:xfrm>
          <a:prstGeom prst="ellipse">
            <a:avLst/>
          </a:prstGeom>
          <a:ln w="127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Grafik 3" descr="Ein Bild, das Menschliches Gesicht, Person, Himmel, draußen enthält.&#10;&#10;KI-generierte Inhalte können fehlerhaft sein.">
            <a:extLst>
              <a:ext uri="{FF2B5EF4-FFF2-40B4-BE49-F238E27FC236}">
                <a16:creationId xmlns:a16="http://schemas.microsoft.com/office/drawing/2014/main" id="{F02B7CCA-C0BD-44F0-B2ED-3A767BE1F87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1311" r="44295" b="32432"/>
          <a:stretch>
            <a:fillRect/>
          </a:stretch>
        </p:blipFill>
        <p:spPr>
          <a:xfrm>
            <a:off x="3631767" y="1186782"/>
            <a:ext cx="1921106" cy="1958747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B790BA-5986-7695-7636-3DCD40C88F11}"/>
              </a:ext>
            </a:extLst>
          </p:cNvPr>
          <p:cNvSpPr txBox="1"/>
          <p:nvPr/>
        </p:nvSpPr>
        <p:spPr>
          <a:xfrm>
            <a:off x="2700454" y="485448"/>
            <a:ext cx="535630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000" err="1">
                <a:latin typeface="Aldrich" panose="020B0604020202020204" charset="0"/>
              </a:rPr>
              <a:t>Aufgabenstellung</a:t>
            </a:r>
            <a:endParaRPr lang="en-AT" sz="3000">
              <a:latin typeface="Aldrich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566CE4-BA04-5E80-8335-A1D45A15E58A}"/>
              </a:ext>
            </a:extLst>
          </p:cNvPr>
          <p:cNvSpPr txBox="1"/>
          <p:nvPr/>
        </p:nvSpPr>
        <p:spPr>
          <a:xfrm>
            <a:off x="2460702" y="1122556"/>
            <a:ext cx="72036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Geländefahrzeug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fährt</a:t>
            </a:r>
            <a:r>
              <a:rPr lang="en-GB">
                <a:latin typeface="Aldrich" panose="020B0604020202020204" charset="0"/>
              </a:rPr>
              <a:t> auf </a:t>
            </a:r>
            <a:r>
              <a:rPr lang="en-GB" err="1">
                <a:latin typeface="Aldrich" panose="020B0604020202020204" charset="0"/>
              </a:rPr>
              <a:t>hügeliger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Strecke</a:t>
            </a:r>
            <a:endParaRPr lang="en-GB">
              <a:latin typeface="Aldric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Balancierung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eines</a:t>
            </a:r>
            <a:r>
              <a:rPr lang="en-GB">
                <a:latin typeface="Aldrich" panose="020B0604020202020204" charset="0"/>
              </a:rPr>
              <a:t> Glas auf </a:t>
            </a:r>
            <a:r>
              <a:rPr lang="en-GB" err="1">
                <a:latin typeface="Aldrich" panose="020B0604020202020204" charset="0"/>
              </a:rPr>
              <a:t>einer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Plattform</a:t>
            </a:r>
            <a:endParaRPr lang="en-GB">
              <a:latin typeface="Aldric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Hinderniserkennung</a:t>
            </a:r>
            <a:endParaRPr lang="en-AT">
              <a:latin typeface="Aldrich" panose="020B0604020202020204" charset="0"/>
            </a:endParaRPr>
          </a:p>
        </p:txBody>
      </p:sp>
      <p:sp>
        <p:nvSpPr>
          <p:cNvPr id="5" name="Ellipse 2">
            <a:extLst>
              <a:ext uri="{FF2B5EF4-FFF2-40B4-BE49-F238E27FC236}">
                <a16:creationId xmlns:a16="http://schemas.microsoft.com/office/drawing/2014/main" id="{831A53A1-3349-5C46-CE55-7B937344BFCB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3">
            <a:extLst>
              <a:ext uri="{FF2B5EF4-FFF2-40B4-BE49-F238E27FC236}">
                <a16:creationId xmlns:a16="http://schemas.microsoft.com/office/drawing/2014/main" id="{6ADEDAFB-2219-DF06-BF62-544E083DCC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B853259-3704-FD6E-23DA-4A7151D2B0AF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1EF6C21-2B4B-A8AB-8B26-7D825D994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-1344691" y="341352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6189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263" name="Google Shape;2263;p40"/>
          <p:cNvSpPr txBox="1">
            <a:spLocks noGrp="1"/>
          </p:cNvSpPr>
          <p:nvPr>
            <p:ph type="title" idx="2"/>
          </p:nvPr>
        </p:nvSpPr>
        <p:spPr>
          <a:xfrm>
            <a:off x="719950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64" name="Google Shape;2264;p40"/>
          <p:cNvSpPr txBox="1">
            <a:spLocks noGrp="1"/>
          </p:cNvSpPr>
          <p:nvPr>
            <p:ph type="subTitle" idx="3"/>
          </p:nvPr>
        </p:nvSpPr>
        <p:spPr>
          <a:xfrm>
            <a:off x="719946" y="26740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Clr>
                <a:schemeClr val="dk2"/>
              </a:buClr>
              <a:buSzPts val="1100"/>
            </a:pPr>
            <a:r>
              <a:rPr lang="en"/>
              <a:t>Sensoren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de-AT"/>
              <a:t>Aktoren</a:t>
            </a:r>
          </a:p>
        </p:txBody>
      </p:sp>
      <p:sp>
        <p:nvSpPr>
          <p:cNvPr id="2266" name="Google Shape;2266;p40"/>
          <p:cNvSpPr txBox="1">
            <a:spLocks noGrp="1"/>
          </p:cNvSpPr>
          <p:nvPr>
            <p:ph type="title" idx="5"/>
          </p:nvPr>
        </p:nvSpPr>
        <p:spPr>
          <a:xfrm>
            <a:off x="2723962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67" name="Google Shape;2267;p40"/>
          <p:cNvSpPr txBox="1">
            <a:spLocks noGrp="1"/>
          </p:cNvSpPr>
          <p:nvPr>
            <p:ph type="subTitle" idx="6"/>
          </p:nvPr>
        </p:nvSpPr>
        <p:spPr>
          <a:xfrm>
            <a:off x="2723962" y="2852212"/>
            <a:ext cx="1692000" cy="868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State-machine</a:t>
            </a:r>
            <a:endParaRPr/>
          </a:p>
        </p:txBody>
      </p:sp>
      <p:sp>
        <p:nvSpPr>
          <p:cNvPr id="2269" name="Google Shape;2269;p40"/>
          <p:cNvSpPr txBox="1">
            <a:spLocks noGrp="1"/>
          </p:cNvSpPr>
          <p:nvPr>
            <p:ph type="title" idx="8"/>
          </p:nvPr>
        </p:nvSpPr>
        <p:spPr>
          <a:xfrm>
            <a:off x="4727975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70" name="Google Shape;2270;p40"/>
          <p:cNvSpPr txBox="1">
            <a:spLocks noGrp="1"/>
          </p:cNvSpPr>
          <p:nvPr>
            <p:ph type="subTitle" idx="9"/>
          </p:nvPr>
        </p:nvSpPr>
        <p:spPr>
          <a:xfrm>
            <a:off x="4727945" y="27006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Fahrlogik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en"/>
              <a:t>Regelung</a:t>
            </a:r>
            <a:endParaRPr/>
          </a:p>
        </p:txBody>
      </p:sp>
      <p:sp>
        <p:nvSpPr>
          <p:cNvPr id="2272" name="Google Shape;2272;p40"/>
          <p:cNvSpPr txBox="1">
            <a:spLocks noGrp="1"/>
          </p:cNvSpPr>
          <p:nvPr>
            <p:ph type="title" idx="14"/>
          </p:nvPr>
        </p:nvSpPr>
        <p:spPr>
          <a:xfrm>
            <a:off x="6731987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73" name="Google Shape;2273;p40"/>
          <p:cNvSpPr txBox="1">
            <a:spLocks noGrp="1"/>
          </p:cNvSpPr>
          <p:nvPr>
            <p:ph type="subTitle" idx="15"/>
          </p:nvPr>
        </p:nvSpPr>
        <p:spPr>
          <a:xfrm>
            <a:off x="6731928" y="27006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Probleme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en"/>
              <a:t>Fazit</a:t>
            </a:r>
            <a:endParaRPr/>
          </a:p>
        </p:txBody>
      </p:sp>
      <p:cxnSp>
        <p:nvCxnSpPr>
          <p:cNvPr id="2274" name="Google Shape;2274;p40"/>
          <p:cNvCxnSpPr>
            <a:stCxn id="2263" idx="3"/>
            <a:endCxn id="2266" idx="1"/>
          </p:cNvCxnSpPr>
          <p:nvPr/>
        </p:nvCxnSpPr>
        <p:spPr>
          <a:xfrm>
            <a:off x="2411950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5" name="Google Shape;2275;p40"/>
          <p:cNvCxnSpPr>
            <a:stCxn id="2266" idx="3"/>
            <a:endCxn id="2269" idx="1"/>
          </p:cNvCxnSpPr>
          <p:nvPr/>
        </p:nvCxnSpPr>
        <p:spPr>
          <a:xfrm>
            <a:off x="4415962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6" name="Google Shape;2276;p40"/>
          <p:cNvCxnSpPr>
            <a:stCxn id="2269" idx="3"/>
            <a:endCxn id="2272" idx="1"/>
          </p:cNvCxnSpPr>
          <p:nvPr/>
        </p:nvCxnSpPr>
        <p:spPr>
          <a:xfrm>
            <a:off x="6419975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7" name="Google Shape;2277;p40"/>
          <p:cNvCxnSpPr>
            <a:cxnSpLocks/>
            <a:stCxn id="2263" idx="2"/>
            <a:endCxn id="2264" idx="0"/>
          </p:cNvCxnSpPr>
          <p:nvPr/>
        </p:nvCxnSpPr>
        <p:spPr>
          <a:xfrm flipH="1">
            <a:off x="1565946" y="1909425"/>
            <a:ext cx="4" cy="7646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78" name="Google Shape;2278;p40"/>
          <p:cNvCxnSpPr>
            <a:cxnSpLocks/>
            <a:stCxn id="2266" idx="2"/>
            <a:endCxn id="2267" idx="0"/>
          </p:cNvCxnSpPr>
          <p:nvPr/>
        </p:nvCxnSpPr>
        <p:spPr>
          <a:xfrm>
            <a:off x="3569962" y="1909425"/>
            <a:ext cx="0" cy="94278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79" name="Google Shape;2279;p40"/>
          <p:cNvCxnSpPr>
            <a:stCxn id="2269" idx="2"/>
            <a:endCxn id="2270" idx="0"/>
          </p:cNvCxnSpPr>
          <p:nvPr/>
        </p:nvCxnSpPr>
        <p:spPr>
          <a:xfrm flipH="1">
            <a:off x="5573945" y="1909425"/>
            <a:ext cx="30" cy="7912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80" name="Google Shape;2280;p40"/>
          <p:cNvCxnSpPr>
            <a:stCxn id="2272" idx="2"/>
            <a:endCxn id="2273" idx="0"/>
          </p:cNvCxnSpPr>
          <p:nvPr/>
        </p:nvCxnSpPr>
        <p:spPr>
          <a:xfrm flipH="1">
            <a:off x="7577928" y="1909425"/>
            <a:ext cx="59" cy="7912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" name="Ellipse 2">
            <a:extLst>
              <a:ext uri="{FF2B5EF4-FFF2-40B4-BE49-F238E27FC236}">
                <a16:creationId xmlns:a16="http://schemas.microsoft.com/office/drawing/2014/main" id="{F9A47BF9-1493-F13C-94C2-C19C62EC08D3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5A89E81-6E42-D750-228D-CABA17D7D1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9BB43F1-9AC1-FEA9-AD92-D0B52A02FAFB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183805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Sensoren</a:t>
            </a:r>
            <a:br>
              <a:rPr lang="en"/>
            </a:br>
            <a:r>
              <a:rPr lang="en"/>
              <a:t>und Aktoren</a:t>
            </a:r>
            <a:endParaRPr/>
          </a:p>
        </p:txBody>
      </p:sp>
      <p:sp>
        <p:nvSpPr>
          <p:cNvPr id="2304" name="Google Shape;2304;p42"/>
          <p:cNvSpPr txBox="1">
            <a:spLocks noGrp="1"/>
          </p:cNvSpPr>
          <p:nvPr>
            <p:ph type="title" idx="2"/>
          </p:nvPr>
        </p:nvSpPr>
        <p:spPr>
          <a:xfrm>
            <a:off x="713225" y="1695975"/>
            <a:ext cx="106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76CF4E1-F182-C7E6-EE0B-DBD4A912E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17867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613F870-D07C-79FF-3D91-4C07EBA70798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8379FE8-B80F-BF07-58A4-C08275CC03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A9C44134-466A-9295-8D06-446212AFF31F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5" name="Google Shape;2245;p38"/>
          <p:cNvGraphicFramePr/>
          <p:nvPr>
            <p:extLst>
              <p:ext uri="{D42A27DB-BD31-4B8C-83A1-F6EECF244321}">
                <p14:modId xmlns:p14="http://schemas.microsoft.com/office/powerpoint/2010/main" val="3659188658"/>
              </p:ext>
            </p:extLst>
          </p:nvPr>
        </p:nvGraphicFramePr>
        <p:xfrm>
          <a:off x="720000" y="1614825"/>
          <a:ext cx="7704000" cy="2530675"/>
        </p:xfrm>
        <a:graphic>
          <a:graphicData uri="http://schemas.openxmlformats.org/drawingml/2006/table">
            <a:tbl>
              <a:tblPr>
                <a:noFill/>
                <a:tableStyleId>{3376D0FB-290A-447D-8B20-107BC5DFC0BB}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EV3 Brick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Basis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Motor-A (Groß)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Balance Motor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Motor-B </a:t>
                      </a:r>
                      <a:r>
                        <a:rPr lang="de-AT" sz="1100" b="1" u="sng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(Groß)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Frontantrieb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Motor-C (Mittel)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Heckantrieb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Touch Sensor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Start / Stop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i="0" u="sng" strike="noStrike" cap="none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Ultraschall Sensor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i="0" u="none" strike="noStrike" cap="none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Hinderniserkennung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100" b="1" i="0" u="sng" strike="noStrike" cap="none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Gyrosensor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i="0" u="none" strike="noStrike" cap="none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Lagebestimmung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905861"/>
                  </a:ext>
                </a:extLst>
              </a:tr>
            </a:tbl>
          </a:graphicData>
        </a:graphic>
      </p:graphicFrame>
      <p:sp>
        <p:nvSpPr>
          <p:cNvPr id="2247" name="Google Shape;2247;p38"/>
          <p:cNvSpPr txBox="1"/>
          <p:nvPr/>
        </p:nvSpPr>
        <p:spPr>
          <a:xfrm>
            <a:off x="720000" y="4133675"/>
            <a:ext cx="356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Für mehr Informationen:</a:t>
            </a:r>
            <a:br>
              <a:rPr lang="en" sz="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</a:br>
            <a:r>
              <a:rPr lang="en" sz="1000" b="1" u="sng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</a:t>
            </a:r>
            <a:endParaRPr sz="1000" b="1" u="sng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249" name="Google Shape;2249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D1E76EAD-42EA-8997-C0D2-F3A3385628B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BB8389-B296-B7F3-CEA7-E04755BFE3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D7FF0D-9B09-DF31-FD5F-773EA25A13C4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67056C-7E29-FA94-41A4-BA295723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Aufbau Bar Bot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26D7553-27A0-501F-01D2-5D3B2B037D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84" t="14120" r="20332" b="4614"/>
          <a:stretch>
            <a:fillRect/>
          </a:stretch>
        </p:blipFill>
        <p:spPr>
          <a:xfrm>
            <a:off x="2125620" y="1527191"/>
            <a:ext cx="4770141" cy="305917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F034025-9273-5375-AE3D-67807DDB4923}"/>
              </a:ext>
            </a:extLst>
          </p:cNvPr>
          <p:cNvSpPr txBox="1"/>
          <p:nvPr/>
        </p:nvSpPr>
        <p:spPr>
          <a:xfrm>
            <a:off x="7546852" y="2244824"/>
            <a:ext cx="107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/>
              <a:t>Ultraschall Sensor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01E93630-E156-C249-15F3-B97C455A5246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6697621" y="2432017"/>
            <a:ext cx="849231" cy="744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C27A3A9-72C9-1F0A-236C-BDF4EE58E027}"/>
              </a:ext>
            </a:extLst>
          </p:cNvPr>
          <p:cNvSpPr txBox="1"/>
          <p:nvPr/>
        </p:nvSpPr>
        <p:spPr>
          <a:xfrm>
            <a:off x="7272113" y="1596023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Touch Sensor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2908B756-A006-E74D-9E74-5944D5B0EDE4}"/>
              </a:ext>
            </a:extLst>
          </p:cNvPr>
          <p:cNvCxnSpPr>
            <a:stCxn id="10" idx="1"/>
          </p:cNvCxnSpPr>
          <p:nvPr/>
        </p:nvCxnSpPr>
        <p:spPr>
          <a:xfrm flipH="1">
            <a:off x="6156641" y="1749912"/>
            <a:ext cx="1115472" cy="2368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C0B330CC-A359-E5C8-DB26-1D9FFFD92180}"/>
              </a:ext>
            </a:extLst>
          </p:cNvPr>
          <p:cNvSpPr txBox="1"/>
          <p:nvPr/>
        </p:nvSpPr>
        <p:spPr>
          <a:xfrm>
            <a:off x="7141131" y="3538923"/>
            <a:ext cx="1346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A (groß)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592C414-4A4D-7A15-D3D1-7C6955F7D431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6108766" y="3519216"/>
            <a:ext cx="1032365" cy="1735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CB85C165-21F5-226F-1F8A-817C3BC883CF}"/>
              </a:ext>
            </a:extLst>
          </p:cNvPr>
          <p:cNvSpPr txBox="1"/>
          <p:nvPr/>
        </p:nvSpPr>
        <p:spPr>
          <a:xfrm>
            <a:off x="3163846" y="4606058"/>
            <a:ext cx="1346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B (groß)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E3CDA3F-499C-9866-5BC0-70EF42E5706B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837268" y="3656144"/>
            <a:ext cx="0" cy="9499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A42D9C99-00C9-7B98-5DA7-015BB0B07255}"/>
              </a:ext>
            </a:extLst>
          </p:cNvPr>
          <p:cNvSpPr txBox="1"/>
          <p:nvPr/>
        </p:nvSpPr>
        <p:spPr>
          <a:xfrm>
            <a:off x="462874" y="3005579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C (mittel)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CFB7239-2E41-B1F1-695C-F9E6ED80A130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1880250" y="3159468"/>
            <a:ext cx="542192" cy="2683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1138C8CD-7595-D2F5-E22C-BD766D9A4947}"/>
              </a:ext>
            </a:extLst>
          </p:cNvPr>
          <p:cNvSpPr txBox="1"/>
          <p:nvPr/>
        </p:nvSpPr>
        <p:spPr>
          <a:xfrm>
            <a:off x="585559" y="1829905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 err="1"/>
              <a:t>Gyro</a:t>
            </a:r>
            <a:r>
              <a:rPr lang="de-DE"/>
              <a:t>s</a:t>
            </a:r>
            <a:r>
              <a:rPr lang="de-DE" noProof="0" err="1"/>
              <a:t>ensor</a:t>
            </a:r>
            <a:endParaRPr lang="de-DE" noProof="0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3440638E-62CB-416F-9C81-BD84761369DA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1695158" y="1983794"/>
            <a:ext cx="1632109" cy="3668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lipse 2">
            <a:extLst>
              <a:ext uri="{FF2B5EF4-FFF2-40B4-BE49-F238E27FC236}">
                <a16:creationId xmlns:a16="http://schemas.microsoft.com/office/drawing/2014/main" id="{7B4E1F65-E57C-847F-1688-692A0B71397F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117227-5429-3445-1663-325B0A9CB6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35B95513-C54E-152A-2F06-4D533812E83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1091019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503FCE7D-5401-FAB2-1CDC-5997CA4D7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FB7E3F7-46D1-D958-1AD1-DDC1F68192D6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DCF1561A-EB33-3B74-BCA0-1A2C8D43EC5E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7E968297-287B-22B9-58FC-5C1597114894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1C2E2D10-3039-70E3-4F4B-478A15A806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183805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State-machine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E75136CC-D6D6-C5C4-8C5A-AFF392EEA63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122FD78-7ACB-DFFD-9271-B1D2A156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24640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6519FB34-B21A-0A12-44B2-6A198217A2DD}"/>
              </a:ext>
            </a:extLst>
          </p:cNvPr>
          <p:cNvSpPr/>
          <p:nvPr/>
        </p:nvSpPr>
        <p:spPr>
          <a:xfrm>
            <a:off x="6884882" y="-1453122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1A0C02D-46DA-4EC3-55E5-AA61B0CFA1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16402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876FD-A596-D874-81BC-A9982FAFE197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3929337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72024-30B5-09A4-91A8-B9E2275D0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380" y="339904"/>
            <a:ext cx="3441242" cy="820687"/>
          </a:xfrm>
        </p:spPr>
        <p:txBody>
          <a:bodyPr/>
          <a:lstStyle/>
          <a:p>
            <a:pPr algn="ctr"/>
            <a:r>
              <a:rPr lang="en-GB" err="1"/>
              <a:t>Statemachine</a:t>
            </a:r>
            <a:endParaRPr lang="en-GB"/>
          </a:p>
        </p:txBody>
      </p:sp>
      <p:pic>
        <p:nvPicPr>
          <p:cNvPr id="14" name="Grafik 13" descr="Ein Bild, das Text, Diagramm, Screenshot, Plan enthält.&#10;&#10;KI-generierte Inhalte können fehlerhaft sein.">
            <a:extLst>
              <a:ext uri="{FF2B5EF4-FFF2-40B4-BE49-F238E27FC236}">
                <a16:creationId xmlns:a16="http://schemas.microsoft.com/office/drawing/2014/main" id="{99FD79C7-0EF4-5B86-F7F5-C2C92D0E3D7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2275" y="1206434"/>
            <a:ext cx="7068766" cy="3769510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0DC08ADE-E9F1-43CE-A8FC-87BF7E0FAC50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F3738D-71AC-1DA4-5D2E-4398A0BF6E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1CD320-851C-5A1D-AE77-4174B1AB46F1}"/>
              </a:ext>
            </a:extLst>
          </p:cNvPr>
          <p:cNvSpPr txBox="1">
            <a:spLocks/>
          </p:cNvSpPr>
          <p:nvPr/>
        </p:nvSpPr>
        <p:spPr>
          <a:xfrm>
            <a:off x="3559538" y="4877596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2097200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tories and Industry by Slidesgo">
  <a:themeElements>
    <a:clrScheme name="Simple Light">
      <a:dk1>
        <a:srgbClr val="434343"/>
      </a:dk1>
      <a:lt1>
        <a:srgbClr val="FFFFFF"/>
      </a:lt1>
      <a:dk2>
        <a:srgbClr val="000000"/>
      </a:dk2>
      <a:lt2>
        <a:srgbClr val="666666"/>
      </a:lt2>
      <a:accent1>
        <a:srgbClr val="999999"/>
      </a:accent1>
      <a:accent2>
        <a:srgbClr val="D9D9D9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f91d39e-4738-4cc6-8bb2-704e966d340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3558E8D41F64645B100BEA798861A36" ma:contentTypeVersion="5" ma:contentTypeDescription="Ein neues Dokument erstellen." ma:contentTypeScope="" ma:versionID="c601b99d268211c1e24696cd448d67be">
  <xsd:schema xmlns:xsd="http://www.w3.org/2001/XMLSchema" xmlns:xs="http://www.w3.org/2001/XMLSchema" xmlns:p="http://schemas.microsoft.com/office/2006/metadata/properties" xmlns:ns3="3f91d39e-4738-4cc6-8bb2-704e966d3405" targetNamespace="http://schemas.microsoft.com/office/2006/metadata/properties" ma:root="true" ma:fieldsID="28dd2a5039e882c555b18371d76bf45d" ns3:_="">
    <xsd:import namespace="3f91d39e-4738-4cc6-8bb2-704e966d340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1d39e-4738-4cc6-8bb2-704e966d340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50E195-723B-4860-924B-66675A131640}">
  <ds:schemaRefs>
    <ds:schemaRef ds:uri="http://purl.org/dc/terms/"/>
    <ds:schemaRef ds:uri="http://purl.org/dc/elements/1.1/"/>
    <ds:schemaRef ds:uri="http://purl.org/dc/dcmitype/"/>
    <ds:schemaRef ds:uri="3f91d39e-4738-4cc6-8bb2-704e966d3405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CE4A4A6-5199-4432-9389-B48237A266D7}">
  <ds:schemaRefs>
    <ds:schemaRef ds:uri="3f91d39e-4738-4cc6-8bb2-704e966d340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23D165-05C7-483B-8661-46B089F2D7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348</Words>
  <Application>Microsoft Office PowerPoint</Application>
  <PresentationFormat>On-screen Show (16:9)</PresentationFormat>
  <Paragraphs>115</Paragraphs>
  <Slides>19</Slides>
  <Notes>14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Aldrich</vt:lpstr>
      <vt:lpstr>Nunito Light</vt:lpstr>
      <vt:lpstr>Corbel</vt:lpstr>
      <vt:lpstr>Arial</vt:lpstr>
      <vt:lpstr>Amiko</vt:lpstr>
      <vt:lpstr>Arimo</vt:lpstr>
      <vt:lpstr>Bebas Neue</vt:lpstr>
      <vt:lpstr>Factories and Industry by Slidesgo</vt:lpstr>
      <vt:lpstr>BAR Bot-EV03</vt:lpstr>
      <vt:lpstr>Unser Team</vt:lpstr>
      <vt:lpstr>PowerPoint Presentation</vt:lpstr>
      <vt:lpstr>Agenda</vt:lpstr>
      <vt:lpstr>Sensoren und Aktoren</vt:lpstr>
      <vt:lpstr>Hardware</vt:lpstr>
      <vt:lpstr>Aufbau Bar Bot</vt:lpstr>
      <vt:lpstr>State-machine</vt:lpstr>
      <vt:lpstr>Statemachine</vt:lpstr>
      <vt:lpstr>Statemachine</vt:lpstr>
      <vt:lpstr>Fahrlogik und Regelung</vt:lpstr>
      <vt:lpstr>Balancer</vt:lpstr>
      <vt:lpstr>Drehzahlregelung und Beschleunigung</vt:lpstr>
      <vt:lpstr>Hinderniserkennung</vt:lpstr>
      <vt:lpstr>Probleme und Fazit</vt:lpstr>
      <vt:lpstr>Probleme</vt:lpstr>
      <vt:lpstr>PowerPoint Presentation</vt:lpstr>
      <vt:lpstr>LIVE 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Rafael</dc:creator>
  <cp:lastModifiedBy>Wall Florian</cp:lastModifiedBy>
  <cp:revision>2</cp:revision>
  <dcterms:modified xsi:type="dcterms:W3CDTF">2026-02-09T09:45:53Z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0x010100D3558E8D41F64645B100BEA798861A36</vt:lpwstr>
  </property>
</Properties>
</file>

<file path=docProps/thumbnail.jpeg>
</file>